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theme/themeOverride4.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6" r:id="rId1"/>
    <p:sldMasterId id="2147483707" r:id="rId2"/>
    <p:sldMasterId id="2147483708" r:id="rId3"/>
    <p:sldMasterId id="2147483709" r:id="rId4"/>
    <p:sldMasterId id="2147483710" r:id="rId5"/>
  </p:sldMasterIdLst>
  <p:notesMasterIdLst>
    <p:notesMasterId r:id="rId22"/>
  </p:notesMasterIdLst>
  <p:sldIdLst>
    <p:sldId id="256" r:id="rId6"/>
    <p:sldId id="260" r:id="rId7"/>
    <p:sldId id="261" r:id="rId8"/>
    <p:sldId id="266" r:id="rId9"/>
    <p:sldId id="287" r:id="rId10"/>
    <p:sldId id="268" r:id="rId11"/>
    <p:sldId id="275" r:id="rId12"/>
    <p:sldId id="269" r:id="rId13"/>
    <p:sldId id="270" r:id="rId14"/>
    <p:sldId id="289" r:id="rId15"/>
    <p:sldId id="272" r:id="rId16"/>
    <p:sldId id="286" r:id="rId17"/>
    <p:sldId id="278" r:id="rId18"/>
    <p:sldId id="279" r:id="rId19"/>
    <p:sldId id="284" r:id="rId20"/>
    <p:sldId id="288" r:id="rId21"/>
  </p:sldIdLst>
  <p:sldSz cx="9144000" cy="5143500" type="screen16x9"/>
  <p:notesSz cx="6858000" cy="9144000"/>
  <p:embeddedFontLst>
    <p:embeddedFont>
      <p:font typeface="Average" panose="020B0604020202020204" charset="0"/>
      <p:regular r:id="rId23"/>
    </p:embeddedFont>
    <p:embeddedFont>
      <p:font typeface="Oswald" panose="020B0604020202020204" charset="0"/>
      <p:regular r:id="rId24"/>
      <p:bold r:id="rId25"/>
    </p:embeddedFont>
    <p:embeddedFont>
      <p:font typeface="Calibri" panose="020F050202020403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06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971" autoAdjust="0"/>
  </p:normalViewPr>
  <p:slideViewPr>
    <p:cSldViewPr>
      <p:cViewPr varScale="1">
        <p:scale>
          <a:sx n="99" d="100"/>
          <a:sy n="99" d="100"/>
        </p:scale>
        <p:origin x="1134"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100" b="0" i="0" u="none" strike="noStrike" cap="none">
                <a:solidFill>
                  <a:schemeClr val="dk1"/>
                </a:solidFill>
                <a:latin typeface="Arial"/>
                <a:ea typeface="Arial"/>
                <a:cs typeface="Arial"/>
                <a:sym typeface="Arial"/>
              </a:defRPr>
            </a:lvl2pPr>
            <a:lvl3pPr marL="914400" marR="0" lvl="2" indent="0" algn="l" rtl="0">
              <a:spcBef>
                <a:spcPts val="0"/>
              </a:spcBef>
              <a:buNone/>
              <a:defRPr sz="1100" b="0" i="0" u="none" strike="noStrike" cap="none">
                <a:solidFill>
                  <a:schemeClr val="dk1"/>
                </a:solidFill>
                <a:latin typeface="Arial"/>
                <a:ea typeface="Arial"/>
                <a:cs typeface="Arial"/>
                <a:sym typeface="Arial"/>
              </a:defRPr>
            </a:lvl3pPr>
            <a:lvl4pPr marL="1371600" marR="0" lvl="3" indent="0" algn="l" rtl="0">
              <a:spcBef>
                <a:spcPts val="0"/>
              </a:spcBef>
              <a:buNone/>
              <a:defRPr sz="1100" b="0" i="0" u="none" strike="noStrike" cap="none">
                <a:solidFill>
                  <a:schemeClr val="dk1"/>
                </a:solidFill>
                <a:latin typeface="Arial"/>
                <a:ea typeface="Arial"/>
                <a:cs typeface="Arial"/>
                <a:sym typeface="Arial"/>
              </a:defRPr>
            </a:lvl4pPr>
            <a:lvl5pPr marL="1828800" marR="0" lvl="4" indent="0" algn="l" rtl="0">
              <a:spcBef>
                <a:spcPts val="0"/>
              </a:spcBef>
              <a:buNone/>
              <a:defRPr sz="1100" b="0" i="0" u="none" strike="noStrike" cap="none">
                <a:solidFill>
                  <a:schemeClr val="dk1"/>
                </a:solidFill>
                <a:latin typeface="Arial"/>
                <a:ea typeface="Arial"/>
                <a:cs typeface="Arial"/>
                <a:sym typeface="Arial"/>
              </a:defRPr>
            </a:lvl5pPr>
            <a:lvl6pPr marL="2286000" marR="0" lvl="5" indent="0" algn="l" rtl="0">
              <a:spcBef>
                <a:spcPts val="0"/>
              </a:spcBef>
              <a:buNone/>
              <a:defRPr sz="1100" b="0" i="0" u="none" strike="noStrike" cap="none">
                <a:solidFill>
                  <a:schemeClr val="dk1"/>
                </a:solidFill>
                <a:latin typeface="Arial"/>
                <a:ea typeface="Arial"/>
                <a:cs typeface="Arial"/>
                <a:sym typeface="Arial"/>
              </a:defRPr>
            </a:lvl6pPr>
            <a:lvl7pPr marL="2743200" marR="0" lvl="6" indent="0" algn="l" rtl="0">
              <a:spcBef>
                <a:spcPts val="0"/>
              </a:spcBef>
              <a:buNone/>
              <a:defRPr sz="1100" b="0" i="0" u="none" strike="noStrike" cap="none">
                <a:solidFill>
                  <a:schemeClr val="dk1"/>
                </a:solidFill>
                <a:latin typeface="Arial"/>
                <a:ea typeface="Arial"/>
                <a:cs typeface="Arial"/>
                <a:sym typeface="Arial"/>
              </a:defRPr>
            </a:lvl7pPr>
            <a:lvl8pPr marL="3200400" marR="0" lvl="7" indent="0" algn="l" rtl="0">
              <a:spcBef>
                <a:spcPts val="0"/>
              </a:spcBef>
              <a:buNone/>
              <a:defRPr sz="1100" b="0" i="0" u="none" strike="noStrike" cap="none">
                <a:solidFill>
                  <a:schemeClr val="dk1"/>
                </a:solidFill>
                <a:latin typeface="Arial"/>
                <a:ea typeface="Arial"/>
                <a:cs typeface="Arial"/>
                <a:sym typeface="Arial"/>
              </a:defRPr>
            </a:lvl8pPr>
            <a:lvl9pPr marL="3657600" marR="0" lvl="8" indent="0" algn="l" rtl="0">
              <a:spcBef>
                <a:spcPts val="0"/>
              </a:spcBef>
              <a:buNone/>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32785914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6" name="Shape 27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69850" algn="l" rtl="0">
              <a:spcBef>
                <a:spcPts val="0"/>
              </a:spcBef>
              <a:buClr>
                <a:srgbClr val="000000"/>
              </a:buClr>
              <a:buSzPct val="100000"/>
              <a:buFont typeface="Arial"/>
              <a:buNone/>
            </a:pPr>
            <a:r>
              <a:rPr lang="en" dirty="0"/>
              <a:t>Welcome to the Maryland P</a:t>
            </a:r>
            <a:r>
              <a:rPr lang="en-US" dirty="0"/>
              <a:t>r</a:t>
            </a:r>
            <a:r>
              <a:rPr lang="en" dirty="0"/>
              <a:t>escription Drug Monitoring Program portion of this training. </a:t>
            </a:r>
            <a:r>
              <a:rPr lang="en" sz="1200" dirty="0">
                <a:solidFill>
                  <a:srgbClr val="000000"/>
                </a:solidFill>
                <a:latin typeface="Times New Roman"/>
                <a:ea typeface="Times New Roman"/>
                <a:cs typeface="Times New Roman"/>
                <a:sym typeface="Times New Roman"/>
              </a:rPr>
              <a:t>The PDMP is</a:t>
            </a:r>
            <a:r>
              <a:rPr lang="en" sz="1200" baseline="0" dirty="0">
                <a:solidFill>
                  <a:srgbClr val="000000"/>
                </a:solidFill>
                <a:latin typeface="Times New Roman"/>
                <a:ea typeface="Times New Roman"/>
                <a:cs typeface="Times New Roman"/>
                <a:sym typeface="Times New Roman"/>
              </a:rPr>
              <a:t> established by Maryland state statute and is administered </a:t>
            </a:r>
            <a:r>
              <a:rPr lang="en" sz="1200" dirty="0">
                <a:solidFill>
                  <a:srgbClr val="000000"/>
                </a:solidFill>
                <a:latin typeface="Times New Roman"/>
                <a:ea typeface="Times New Roman"/>
                <a:cs typeface="Times New Roman"/>
                <a:sym typeface="Times New Roman"/>
              </a:rPr>
              <a:t>by Maryland’s Department of Health and Mental Hygiene,</a:t>
            </a:r>
            <a:r>
              <a:rPr lang="en" sz="1200" baseline="0" dirty="0">
                <a:solidFill>
                  <a:srgbClr val="000000"/>
                </a:solidFill>
                <a:latin typeface="Times New Roman"/>
                <a:ea typeface="Times New Roman"/>
                <a:cs typeface="Times New Roman"/>
                <a:sym typeface="Times New Roman"/>
              </a:rPr>
              <a:t> </a:t>
            </a:r>
            <a:r>
              <a:rPr lang="en" sz="1200" dirty="0">
                <a:solidFill>
                  <a:srgbClr val="000000"/>
                </a:solidFill>
                <a:latin typeface="Times New Roman"/>
                <a:ea typeface="Times New Roman"/>
                <a:cs typeface="Times New Roman"/>
                <a:sym typeface="Times New Roman"/>
              </a:rPr>
              <a:t>Behavioral Health Administration’s  Office of Overdose prevention.</a:t>
            </a:r>
            <a:r>
              <a:rPr lang="en" sz="1200" baseline="0" dirty="0">
                <a:solidFill>
                  <a:srgbClr val="000000"/>
                </a:solidFill>
                <a:latin typeface="Times New Roman"/>
                <a:ea typeface="Times New Roman"/>
                <a:cs typeface="Times New Roman"/>
                <a:sym typeface="Times New Roman"/>
              </a:rPr>
              <a:t> </a:t>
            </a:r>
          </a:p>
          <a:p>
            <a:pPr marL="0" marR="0" lvl="0" indent="-69850" algn="l" rtl="0">
              <a:spcBef>
                <a:spcPts val="0"/>
              </a:spcBef>
              <a:buClr>
                <a:srgbClr val="000000"/>
              </a:buClr>
              <a:buSzPct val="100000"/>
              <a:buFont typeface="Arial"/>
              <a:buNone/>
            </a:pPr>
            <a:endParaRPr lang="en" sz="1200" baseline="0" dirty="0">
              <a:solidFill>
                <a:srgbClr val="000000"/>
              </a:solidFill>
              <a:latin typeface="Times New Roman"/>
              <a:ea typeface="Times New Roman"/>
              <a:cs typeface="Times New Roman"/>
              <a:sym typeface="Times New Roman"/>
            </a:endParaRPr>
          </a:p>
          <a:p>
            <a:pPr marL="0" marR="0" lvl="0" indent="-69850" algn="l" rtl="0">
              <a:spcBef>
                <a:spcPts val="0"/>
              </a:spcBef>
              <a:buClr>
                <a:srgbClr val="000000"/>
              </a:buClr>
              <a:buSzPct val="100000"/>
              <a:buFont typeface="Arial"/>
              <a:buNone/>
            </a:pPr>
            <a:r>
              <a:rPr lang="en" sz="1200" baseline="0" dirty="0">
                <a:solidFill>
                  <a:srgbClr val="000000"/>
                </a:solidFill>
                <a:latin typeface="Times New Roman"/>
                <a:ea typeface="Times New Roman"/>
                <a:cs typeface="Times New Roman"/>
                <a:sym typeface="Times New Roman"/>
              </a:rPr>
              <a:t>All legally authorized clinical users register for and access PDMP data through CRISP, which you have just learned about. Rules around who can access PDMP data and under what circumstances are slightly different than some other CRISP policies, so this section applies to PDMP Data in particular. </a:t>
            </a:r>
            <a:endParaRPr sz="1200" dirty="0">
              <a:solidFill>
                <a:srgbClr val="000000"/>
              </a:solidFill>
              <a:latin typeface="Times New Roman"/>
              <a:ea typeface="Times New Roman"/>
              <a:cs typeface="Times New Roman"/>
              <a:sym typeface="Times New Roman"/>
            </a:endParaRPr>
          </a:p>
          <a:p>
            <a:pPr marL="0" marR="0" lvl="0" indent="-69850" algn="l" rtl="0">
              <a:spcBef>
                <a:spcPts val="0"/>
              </a:spcBef>
              <a:buClr>
                <a:srgbClr val="000000"/>
              </a:buClr>
              <a:buSzPct val="100000"/>
              <a:buFont typeface="Arial"/>
              <a:buNone/>
            </a:pPr>
            <a:endParaRPr dirty="0"/>
          </a:p>
          <a:p>
            <a:pPr marL="0" marR="0" lvl="0" indent="-69850" algn="l" rtl="0">
              <a:spcBef>
                <a:spcPts val="0"/>
              </a:spcBef>
              <a:buClr>
                <a:srgbClr val="000000"/>
              </a:buClr>
              <a:buSzPct val="100000"/>
              <a:buFont typeface="Arial"/>
              <a:buNone/>
            </a:pPr>
            <a:endParaRPr dirty="0"/>
          </a:p>
          <a:p>
            <a:pPr marL="0" marR="0" lvl="0" indent="0" algn="l" rtl="0">
              <a:spcBef>
                <a:spcPts val="0"/>
              </a:spcBef>
              <a:buClr>
                <a:schemeClr val="dk1"/>
              </a:buClr>
              <a:buSzPct val="25000"/>
              <a:buFont typeface="Arial"/>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kern="1200" cap="none" dirty="0">
                <a:solidFill>
                  <a:schemeClr val="dk1"/>
                </a:solidFill>
                <a:effectLst/>
                <a:latin typeface="Arial"/>
                <a:ea typeface="Arial"/>
                <a:cs typeface="Arial"/>
                <a:sym typeface="Arial"/>
              </a:rPr>
              <a:t>We advise that some caution should be taken when interpreting PDMP data. </a:t>
            </a:r>
          </a:p>
          <a:p>
            <a:r>
              <a:rPr lang="en-US" sz="1100" b="0" i="0" u="none" strike="noStrike" kern="1200" cap="none" dirty="0">
                <a:solidFill>
                  <a:schemeClr val="dk1"/>
                </a:solidFill>
                <a:effectLst/>
                <a:latin typeface="Arial"/>
                <a:ea typeface="Arial"/>
                <a:cs typeface="Arial"/>
                <a:sym typeface="Arial"/>
              </a:rPr>
              <a:t>PDMP data are records of dispensing as reported, and should not be considered the official record of a dispensing transaction. Only the original prescription can serve as the official record.</a:t>
            </a:r>
          </a:p>
          <a:p>
            <a:r>
              <a:rPr lang="en-US" sz="1100" b="0" i="0" u="none" strike="noStrike" kern="1200" cap="none" dirty="0">
                <a:solidFill>
                  <a:schemeClr val="dk1"/>
                </a:solidFill>
                <a:effectLst/>
                <a:latin typeface="Arial"/>
                <a:ea typeface="Arial"/>
                <a:cs typeface="Arial"/>
                <a:sym typeface="Arial"/>
              </a:rPr>
              <a:t>Although all efforts are made to ensure data accuracy and completeness, reports may contain errors or omissions.</a:t>
            </a:r>
          </a:p>
          <a:p>
            <a:endParaRPr lang="en-US" sz="1100" b="0" i="0" u="none" strike="noStrike" kern="1200" cap="none" dirty="0">
              <a:solidFill>
                <a:schemeClr val="dk1"/>
              </a:solidFill>
              <a:effectLst/>
              <a:latin typeface="Arial"/>
              <a:ea typeface="Arial"/>
              <a:cs typeface="Arial"/>
              <a:sym typeface="Arial"/>
            </a:endParaRPr>
          </a:p>
          <a:p>
            <a:r>
              <a:rPr lang="en-US" sz="1100" b="0" i="0" u="none" strike="noStrike" kern="1200" cap="none" dirty="0">
                <a:solidFill>
                  <a:schemeClr val="dk1"/>
                </a:solidFill>
                <a:effectLst/>
                <a:latin typeface="Arial"/>
                <a:ea typeface="Arial"/>
                <a:cs typeface="Arial"/>
                <a:sym typeface="Arial"/>
              </a:rPr>
              <a:t>If you have questions or concerns about data found or not found within the PDMP records, please first contact the dispenser to verify whether PDMP data viewed in CRISP matches the dispenser’s records and the original prescription.</a:t>
            </a:r>
          </a:p>
          <a:p>
            <a:r>
              <a:rPr lang="en-US" sz="1100" b="0" i="0" u="none" strike="noStrike" kern="1200" cap="none" dirty="0">
                <a:solidFill>
                  <a:schemeClr val="dk1"/>
                </a:solidFill>
                <a:effectLst/>
                <a:latin typeface="Arial"/>
                <a:ea typeface="Arial"/>
                <a:cs typeface="Arial"/>
                <a:sym typeface="Arial"/>
              </a:rPr>
              <a:t>If a dispenser confirms an error or omission in PDMP data, please then contact the PDMP administration by email at </a:t>
            </a:r>
            <a:r>
              <a:rPr lang="en-US" sz="1100" b="0" i="0" u="none" strike="noStrike" kern="1200" cap="none" dirty="0" err="1">
                <a:solidFill>
                  <a:schemeClr val="dk1"/>
                </a:solidFill>
                <a:effectLst/>
                <a:latin typeface="Arial"/>
                <a:ea typeface="Arial"/>
                <a:cs typeface="Arial"/>
                <a:sym typeface="Arial"/>
              </a:rPr>
              <a:t>dhmh</a:t>
            </a:r>
            <a:r>
              <a:rPr lang="en-US" sz="1100" b="0" i="0" u="none" strike="noStrike" kern="1200" cap="none" dirty="0">
                <a:solidFill>
                  <a:schemeClr val="dk1"/>
                </a:solidFill>
                <a:effectLst/>
                <a:latin typeface="Arial"/>
                <a:ea typeface="Arial"/>
                <a:cs typeface="Arial"/>
                <a:sym typeface="Arial"/>
              </a:rPr>
              <a:t> dot </a:t>
            </a:r>
            <a:r>
              <a:rPr lang="en-US" sz="1100" b="0" i="0" u="none" strike="noStrike" kern="1200" cap="none" dirty="0" err="1">
                <a:solidFill>
                  <a:schemeClr val="dk1"/>
                </a:solidFill>
                <a:effectLst/>
                <a:latin typeface="Arial"/>
                <a:ea typeface="Arial"/>
                <a:cs typeface="Arial"/>
                <a:sym typeface="Arial"/>
              </a:rPr>
              <a:t>pdmp</a:t>
            </a:r>
            <a:r>
              <a:rPr lang="en-US" sz="1100" b="0" i="0" u="none" strike="noStrike" kern="1200" cap="none" dirty="0">
                <a:solidFill>
                  <a:schemeClr val="dk1"/>
                </a:solidFill>
                <a:effectLst/>
                <a:latin typeface="Arial"/>
                <a:ea typeface="Arial"/>
                <a:cs typeface="Arial"/>
                <a:sym typeface="Arial"/>
              </a:rPr>
              <a:t> at </a:t>
            </a:r>
            <a:r>
              <a:rPr lang="en-US" sz="1100" b="0" i="0" u="none" strike="noStrike" kern="1200" cap="none" dirty="0" err="1">
                <a:solidFill>
                  <a:schemeClr val="dk1"/>
                </a:solidFill>
                <a:effectLst/>
                <a:latin typeface="Arial"/>
                <a:ea typeface="Arial"/>
                <a:cs typeface="Arial"/>
                <a:sym typeface="Arial"/>
              </a:rPr>
              <a:t>maryland</a:t>
            </a:r>
            <a:r>
              <a:rPr lang="en-US" sz="1100" b="0" i="0" u="none" strike="noStrike" kern="1200" cap="none" dirty="0">
                <a:solidFill>
                  <a:schemeClr val="dk1"/>
                </a:solidFill>
                <a:effectLst/>
                <a:latin typeface="Arial"/>
                <a:ea typeface="Arial"/>
                <a:cs typeface="Arial"/>
                <a:sym typeface="Arial"/>
              </a:rPr>
              <a:t> dot </a:t>
            </a:r>
            <a:r>
              <a:rPr lang="en-US" sz="1100" b="0" i="0" u="none" strike="noStrike" kern="1200" cap="none" dirty="0" err="1">
                <a:solidFill>
                  <a:schemeClr val="dk1"/>
                </a:solidFill>
                <a:effectLst/>
                <a:latin typeface="Arial"/>
                <a:ea typeface="Arial"/>
                <a:cs typeface="Arial"/>
                <a:sym typeface="Arial"/>
              </a:rPr>
              <a:t>gov</a:t>
            </a:r>
            <a:r>
              <a:rPr lang="en-US" sz="1100" b="0" i="0" u="none" strike="noStrike" kern="1200" cap="none" dirty="0">
                <a:solidFill>
                  <a:schemeClr val="dk1"/>
                </a:solidFill>
                <a:effectLst/>
                <a:latin typeface="Arial"/>
                <a:ea typeface="Arial"/>
                <a:cs typeface="Arial"/>
                <a:sym typeface="Arial"/>
              </a:rPr>
              <a:t> (dhmh.pdmp@maryland.gov) or by phone at 410-402-8686.</a:t>
            </a:r>
          </a:p>
          <a:p>
            <a:endParaRPr lang="en-US" dirty="0"/>
          </a:p>
        </p:txBody>
      </p:sp>
    </p:spTree>
    <p:extLst>
      <p:ext uri="{BB962C8B-B14F-4D97-AF65-F5344CB8AC3E}">
        <p14:creationId xmlns:p14="http://schemas.microsoft.com/office/powerpoint/2010/main" val="174776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12" name="Shape 412"/>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cap="none" dirty="0">
                <a:solidFill>
                  <a:schemeClr val="dk1"/>
                </a:solidFill>
                <a:effectLst/>
                <a:latin typeface="Arial"/>
                <a:ea typeface="Arial"/>
                <a:cs typeface="Arial"/>
                <a:sym typeface="Arial"/>
              </a:rPr>
              <a:t>Clinical users authorized to access PDMP data are grouped into 3 categories, prescribers, pharmacists, and delegates. Prescribers are any practitioner authorized by law to prescribe CDS in Maryland. Pharmacists are individuals authorized to dispense CDS in </a:t>
            </a:r>
            <a:r>
              <a:rPr lang="en-US" sz="1100" b="0" i="0" u="none" strike="noStrike" kern="1200" cap="none" dirty="0" err="1">
                <a:solidFill>
                  <a:schemeClr val="dk1"/>
                </a:solidFill>
                <a:effectLst/>
                <a:latin typeface="Arial"/>
                <a:ea typeface="Arial"/>
                <a:cs typeface="Arial"/>
                <a:sym typeface="Arial"/>
              </a:rPr>
              <a:t>maryland</a:t>
            </a:r>
            <a:r>
              <a:rPr lang="en-US" sz="1100" b="0" i="0" u="none" strike="noStrike" kern="1200" cap="none" dirty="0">
                <a:solidFill>
                  <a:schemeClr val="dk1"/>
                </a:solidFill>
                <a:effectLst/>
                <a:latin typeface="Arial"/>
                <a:ea typeface="Arial"/>
                <a:cs typeface="Arial"/>
                <a:sym typeface="Arial"/>
              </a:rPr>
              <a:t>.</a:t>
            </a:r>
          </a:p>
          <a:p>
            <a:r>
              <a:rPr lang="en-US" sz="1100" b="0" i="0" u="none" strike="noStrike" kern="1200" cap="none" dirty="0">
                <a:solidFill>
                  <a:schemeClr val="dk1"/>
                </a:solidFill>
                <a:effectLst/>
                <a:latin typeface="Arial"/>
                <a:ea typeface="Arial"/>
                <a:cs typeface="Arial"/>
                <a:sym typeface="Arial"/>
              </a:rPr>
              <a:t>This terminology may differ slightly from what</a:t>
            </a:r>
            <a:r>
              <a:rPr lang="en-US" sz="1100" b="0" i="0" u="none" strike="noStrike" kern="1200" cap="none" baseline="0" dirty="0">
                <a:solidFill>
                  <a:schemeClr val="dk1"/>
                </a:solidFill>
                <a:effectLst/>
                <a:latin typeface="Arial"/>
                <a:ea typeface="Arial"/>
                <a:cs typeface="Arial"/>
                <a:sym typeface="Arial"/>
              </a:rPr>
              <a:t> is used to describe clinical user access to other CRISP data feeds. </a:t>
            </a:r>
            <a:endParaRPr lang="en-US" sz="1100" b="0" u="none" strike="noStrike" cap="none" baseline="0" dirty="0">
              <a:solidFill>
                <a:srgbClr val="000000"/>
              </a:solidFill>
              <a:latin typeface="Average" panose="020B0604020202020204" charset="0"/>
              <a:sym typeface="Arial"/>
            </a:endParaRPr>
          </a:p>
          <a:p>
            <a:pPr marL="0" marR="0" lvl="0" indent="0" algn="l" rtl="0">
              <a:lnSpc>
                <a:spcPct val="100000"/>
              </a:lnSpc>
              <a:spcBef>
                <a:spcPts val="0"/>
              </a:spcBef>
              <a:spcAft>
                <a:spcPts val="0"/>
              </a:spcAft>
              <a:buClr>
                <a:srgbClr val="000000"/>
              </a:buClr>
              <a:buSzPct val="25000"/>
              <a:buFont typeface="Arial"/>
              <a:buNone/>
            </a:pPr>
            <a:r>
              <a:rPr lang="en-US" sz="1100" b="0" u="none" strike="noStrike" cap="none" baseline="0" dirty="0">
                <a:solidFill>
                  <a:srgbClr val="000000"/>
                </a:solidFill>
                <a:latin typeface="Average" panose="020B0604020202020204" charset="0"/>
                <a:sym typeface="Arial"/>
              </a:rPr>
              <a:t>delegate. </a:t>
            </a:r>
          </a:p>
          <a:p>
            <a:pPr marL="0" marR="0" lvl="0" indent="0" algn="l" rtl="0">
              <a:lnSpc>
                <a:spcPct val="100000"/>
              </a:lnSpc>
              <a:spcBef>
                <a:spcPts val="0"/>
              </a:spcBef>
              <a:spcAft>
                <a:spcPts val="0"/>
              </a:spcAft>
              <a:buClr>
                <a:srgbClr val="000000"/>
              </a:buClr>
              <a:buSzPct val="25000"/>
              <a:buFont typeface="Arial"/>
              <a:buNone/>
            </a:pPr>
            <a:endParaRPr lang="en-US" sz="1100" b="0" u="none" strike="noStrike" cap="none" baseline="0" dirty="0">
              <a:solidFill>
                <a:srgbClr val="000000"/>
              </a:solidFill>
              <a:latin typeface="Average" panose="020B0604020202020204" charset="0"/>
              <a:sym typeface="Arial"/>
            </a:endParaRPr>
          </a:p>
          <a:p>
            <a:pPr marL="0" marR="0" lvl="0" indent="0" algn="l" rtl="0">
              <a:lnSpc>
                <a:spcPct val="100000"/>
              </a:lnSpc>
              <a:spcBef>
                <a:spcPts val="0"/>
              </a:spcBef>
              <a:spcAft>
                <a:spcPts val="0"/>
              </a:spcAft>
              <a:buClr>
                <a:srgbClr val="000000"/>
              </a:buClr>
              <a:buSzPct val="25000"/>
              <a:buFont typeface="Arial"/>
              <a:buNone/>
            </a:pPr>
            <a:r>
              <a:rPr lang="en-US" sz="1100" b="0" u="none" strike="noStrike" cap="none" baseline="0" dirty="0">
                <a:solidFill>
                  <a:srgbClr val="000000"/>
                </a:solidFill>
                <a:latin typeface="Average" panose="020B0604020202020204" charset="0"/>
                <a:sym typeface="Arial"/>
              </a:rPr>
              <a:t>The follow are the terms of legitimate access and use of PDMP data:</a:t>
            </a:r>
            <a:endParaRPr lang="en-US" sz="1100" b="0" u="none" strike="noStrike" cap="none" dirty="0">
              <a:solidFill>
                <a:srgbClr val="000000"/>
              </a:solidFill>
              <a:latin typeface="Average" panose="020B0604020202020204" charset="0"/>
              <a:sym typeface="Arial"/>
            </a:endParaRPr>
          </a:p>
          <a:p>
            <a:pPr marL="0" marR="0" lvl="0" indent="0" algn="l" rtl="0">
              <a:lnSpc>
                <a:spcPct val="100000"/>
              </a:lnSpc>
              <a:spcBef>
                <a:spcPts val="0"/>
              </a:spcBef>
              <a:spcAft>
                <a:spcPts val="0"/>
              </a:spcAft>
              <a:buClr>
                <a:srgbClr val="000000"/>
              </a:buClr>
              <a:buSzPct val="25000"/>
              <a:buFont typeface="Arial"/>
              <a:buNone/>
            </a:pPr>
            <a:endParaRPr lang="en-US" sz="1100" b="0" u="none" strike="noStrike" cap="none" dirty="0">
              <a:solidFill>
                <a:srgbClr val="000000"/>
              </a:solidFill>
              <a:latin typeface="Average" panose="020B0604020202020204" charset="0"/>
              <a:sym typeface="Arial"/>
            </a:endParaRPr>
          </a:p>
          <a:p>
            <a:pPr marL="0" marR="0" lvl="0" indent="0" algn="l" rtl="0">
              <a:lnSpc>
                <a:spcPct val="100000"/>
              </a:lnSpc>
              <a:spcBef>
                <a:spcPts val="0"/>
              </a:spcBef>
              <a:spcAft>
                <a:spcPts val="0"/>
              </a:spcAft>
              <a:buClr>
                <a:srgbClr val="000000"/>
              </a:buClr>
              <a:buSzPct val="25000"/>
              <a:buFont typeface="Arial"/>
              <a:buNone/>
            </a:pPr>
            <a:r>
              <a:rPr lang="en-US" sz="1100" b="0" u="none" strike="noStrike" cap="none" dirty="0">
                <a:solidFill>
                  <a:srgbClr val="000000"/>
                </a:solidFill>
                <a:latin typeface="Average" panose="020B0604020202020204" charset="0"/>
                <a:sym typeface="Arial"/>
              </a:rPr>
              <a:t>Prescribers and licensed healthcare practitioners delegated by a prescriber may access PDMP data </a:t>
            </a:r>
            <a:r>
              <a:rPr lang="en-US" sz="1100" b="0" u="none" dirty="0">
                <a:latin typeface="Average" panose="020B0604020202020204" charset="0"/>
              </a:rPr>
              <a:t>in connection with the medical care of a patient</a:t>
            </a:r>
          </a:p>
          <a:p>
            <a:pPr marL="0" marR="0" lvl="0" indent="0" algn="l" rtl="0">
              <a:lnSpc>
                <a:spcPct val="100000"/>
              </a:lnSpc>
              <a:spcBef>
                <a:spcPts val="0"/>
              </a:spcBef>
              <a:spcAft>
                <a:spcPts val="0"/>
              </a:spcAft>
              <a:buClr>
                <a:srgbClr val="000000"/>
              </a:buClr>
              <a:buFont typeface="Arial"/>
              <a:buNone/>
            </a:pPr>
            <a:endParaRPr lang="en-US" sz="300" b="0" u="none" dirty="0">
              <a:latin typeface="Average" panose="020B060402020202020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Arial"/>
              <a:buNone/>
              <a:tabLst/>
              <a:defRPr/>
            </a:pPr>
            <a:r>
              <a:rPr lang="en-US" sz="1100" b="0" i="0" u="none" strike="noStrike" cap="none" baseline="0" dirty="0">
                <a:solidFill>
                  <a:schemeClr val="dk1"/>
                </a:solidFill>
                <a:latin typeface="Arial"/>
                <a:ea typeface="Arial"/>
                <a:cs typeface="Arial"/>
                <a:sym typeface="Arial"/>
              </a:rPr>
              <a:t>Starting October 1, 2016, delegates can either be licensed healthcare practitioners without individual prescriptive authority, or other staff members who are employed by or under contract with the same professional practice as the prescriber or pharmacist. </a:t>
            </a:r>
            <a:r>
              <a:rPr lang="en-US" sz="1100" b="0" u="none" dirty="0">
                <a:latin typeface="Average" panose="020B0604020202020204" charset="0"/>
              </a:rPr>
              <a:t>Prescriber Delegates and Pharmacist Delegates may access PDMP data on behalf of a delegating Prescriber or Pharmacist</a:t>
            </a:r>
          </a:p>
          <a:p>
            <a:pPr marL="0" marR="0" lvl="0" indent="0" algn="l" rtl="0">
              <a:spcBef>
                <a:spcPts val="0"/>
              </a:spcBef>
              <a:buClr>
                <a:schemeClr val="dk1"/>
              </a:buClr>
              <a:buSzPct val="25000"/>
              <a:buFont typeface="Arial"/>
              <a:buNone/>
            </a:pPr>
            <a:endParaRPr lang="en-US" sz="1100" b="0" i="0" u="none" strike="noStrike" cap="none" baseline="0" dirty="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sz="1100" b="0" i="0" u="none" strike="noStrike" cap="none" baseline="0" dirty="0">
                <a:solidFill>
                  <a:schemeClr val="dk1"/>
                </a:solidFill>
                <a:latin typeface="Arial"/>
                <a:ea typeface="Arial"/>
                <a:cs typeface="Arial"/>
                <a:sym typeface="Arial"/>
              </a:rPr>
              <a:t>See the PDMP and CRISP websites for more information about delegate roles. </a:t>
            </a:r>
          </a:p>
          <a:p>
            <a:pPr marL="0" marR="0" lvl="0" indent="0" algn="l" rtl="0">
              <a:spcBef>
                <a:spcPts val="0"/>
              </a:spcBef>
              <a:buClr>
                <a:schemeClr val="dk1"/>
              </a:buClr>
              <a:buSzPct val="25000"/>
              <a:buFont typeface="Arial"/>
              <a:buNone/>
            </a:pPr>
            <a:endParaRPr lang="en-US" sz="1100" b="0" i="0" u="none" strike="noStrike" cap="none" baseline="0" dirty="0">
              <a:solidFill>
                <a:schemeClr val="dk1"/>
              </a:solidFill>
              <a:latin typeface="Arial"/>
              <a:ea typeface="Arial"/>
              <a:cs typeface="Arial"/>
              <a:sym typeface="Arial"/>
            </a:endParaRPr>
          </a:p>
          <a:p>
            <a:endParaRPr lang="en-US" dirty="0"/>
          </a:p>
        </p:txBody>
      </p:sp>
    </p:spTree>
    <p:extLst>
      <p:ext uri="{BB962C8B-B14F-4D97-AF65-F5344CB8AC3E}">
        <p14:creationId xmlns:p14="http://schemas.microsoft.com/office/powerpoint/2010/main" val="73233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dirty="0">
                <a:latin typeface="Average" panose="020B0604020202020204" charset="0"/>
              </a:rPr>
              <a:t>A person who knowingly discloses, uses, obtains, or attempts to obtain by fraud or deceit PDMP data in violation of Maryland PDMP statute shall be guilty of a misdemeanor</a:t>
            </a:r>
          </a:p>
          <a:p>
            <a:endParaRPr lang="en-US" sz="1100" b="0" dirty="0">
              <a:latin typeface="Average" panose="020B0604020202020204" charset="0"/>
            </a:endParaRPr>
          </a:p>
          <a:p>
            <a:r>
              <a:rPr lang="en-US" sz="1100" b="0" dirty="0">
                <a:latin typeface="Average" panose="020B0604020202020204" charset="0"/>
              </a:rPr>
              <a:t>In addition, A prescriber or pharmacist who knowingly discloses or uses PDMP data in violation of Maryland PDMP statute shall be subject to disciplinary action by the appropriate licensing board</a:t>
            </a:r>
          </a:p>
          <a:p>
            <a:endParaRPr lang="en-US" sz="1100" b="0" dirty="0">
              <a:latin typeface="Average"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u="none" strike="noStrike" cap="none" dirty="0">
                <a:solidFill>
                  <a:srgbClr val="000000"/>
                </a:solidFill>
                <a:latin typeface="Average" panose="020B0604020202020204" charset="0"/>
                <a:sym typeface="Arial"/>
              </a:rPr>
              <a:t>HIPAA</a:t>
            </a:r>
            <a:r>
              <a:rPr lang="en-US" sz="1100" b="0" u="none" strike="noStrike" cap="none" baseline="0" dirty="0">
                <a:solidFill>
                  <a:srgbClr val="000000"/>
                </a:solidFill>
                <a:latin typeface="Average" panose="020B0604020202020204" charset="0"/>
                <a:sym typeface="Arial"/>
              </a:rPr>
              <a:t> applies to PDMP data</a:t>
            </a:r>
            <a:r>
              <a:rPr lang="en-US" sz="1100" b="0" u="none" strike="noStrike" cap="none" dirty="0">
                <a:solidFill>
                  <a:srgbClr val="000000"/>
                </a:solidFill>
                <a:latin typeface="Average" panose="020B0604020202020204" charset="0"/>
                <a:sym typeface="Arial"/>
              </a:rPr>
              <a:t>,</a:t>
            </a:r>
            <a:r>
              <a:rPr lang="en-US" sz="1100" b="0" u="none" strike="noStrike" cap="none" baseline="0" dirty="0">
                <a:solidFill>
                  <a:srgbClr val="000000"/>
                </a:solidFill>
                <a:latin typeface="Average" panose="020B0604020202020204" charset="0"/>
                <a:sym typeface="Arial"/>
              </a:rPr>
              <a:t> but there are additional legal considerations you should be aware of. </a:t>
            </a:r>
            <a:r>
              <a:rPr lang="en" sz="1100" b="0" dirty="0">
                <a:latin typeface="Average" panose="020B0604020202020204" charset="0"/>
              </a:rPr>
              <a:t>PDMP data are confidential, privileged, not subject to discovery or subpoena in civil litigation and are not public records</a:t>
            </a:r>
            <a:r>
              <a:rPr lang="en" b="0" dirty="0"/>
              <a:t>.</a:t>
            </a:r>
          </a:p>
          <a:p>
            <a:endParaRPr lang="en-US" b="0" dirty="0"/>
          </a:p>
        </p:txBody>
      </p:sp>
    </p:spTree>
    <p:extLst>
      <p:ext uri="{BB962C8B-B14F-4D97-AF65-F5344CB8AC3E}">
        <p14:creationId xmlns:p14="http://schemas.microsoft.com/office/powerpoint/2010/main" val="2398422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release of PDMP</a:t>
            </a:r>
            <a:r>
              <a:rPr lang="en-US" baseline="0" dirty="0"/>
              <a:t> data by a prescriber or pharmacist to another licensed healthcare professional solely for treatment purposes and in a manner otherwise consistent with state and federal law IS protected under the PDMP statute. </a:t>
            </a:r>
            <a:endParaRPr lang="en-US" dirty="0"/>
          </a:p>
        </p:txBody>
      </p:sp>
    </p:spTree>
    <p:extLst>
      <p:ext uri="{BB962C8B-B14F-4D97-AF65-F5344CB8AC3E}">
        <p14:creationId xmlns:p14="http://schemas.microsoft.com/office/powerpoint/2010/main" val="2533269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main goal</a:t>
            </a:r>
            <a:r>
              <a:rPr lang="en-US" baseline="0" dirty="0"/>
              <a:t> of the PDMP is balancing appropriate management of specific conditions for which CDS medications may be indicated with the risks associated with controlled substances, including addiction and overdose. </a:t>
            </a:r>
            <a:endParaRPr lang="en-US" dirty="0"/>
          </a:p>
          <a:p>
            <a:endParaRPr lang="en-US" dirty="0"/>
          </a:p>
          <a:p>
            <a:r>
              <a:rPr lang="en-US" dirty="0"/>
              <a:t>As you begin accessing PDMP data you are bound to find information of note that may impact the type</a:t>
            </a:r>
            <a:r>
              <a:rPr lang="en-US" baseline="0" dirty="0"/>
              <a:t> of care you choose to provide to your patients. The Maryland PDMP recognizes the need to equip clinical users with resources to address issues uncovered through viewing a patient’s PDMP data. </a:t>
            </a:r>
          </a:p>
          <a:p>
            <a:endParaRPr lang="en-US" baseline="0" dirty="0"/>
          </a:p>
          <a:p>
            <a:r>
              <a:rPr lang="en-US" dirty="0"/>
              <a:t>Aberrant drug-taking behavior, formerly called drug seeking,</a:t>
            </a:r>
            <a:r>
              <a:rPr lang="en-US" baseline="0" dirty="0"/>
              <a:t> may be observed through red flags within the PDMP data, such as early refills, overlapping prescriptions, or multiple similar prescriptions from different prescribers. </a:t>
            </a:r>
          </a:p>
          <a:p>
            <a:endParaRPr lang="en-US" baseline="0" dirty="0"/>
          </a:p>
          <a:p>
            <a:r>
              <a:rPr lang="en-US" baseline="0" dirty="0"/>
              <a:t>Red flags for overdose risk may also be apparent in the PDMP. For example, high dose opioid prescriptions or concurrent prescriptions for opioid and benzodiazepines.</a:t>
            </a:r>
          </a:p>
          <a:p>
            <a:endParaRPr lang="en-US" baseline="0" dirty="0"/>
          </a:p>
          <a:p>
            <a:r>
              <a:rPr lang="en-US" baseline="0" dirty="0"/>
              <a:t>Talk with your patient about what you see in their PDMP Data and consider whether screening for a substance use disorder, referral to an applicable specialist, or a prescription for naloxone may be warranted.</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 dirty="0"/>
              <a:t>There are many resources available which may be of help to you. To access these resources, go to the Clinical Resources tab on the Department</a:t>
            </a:r>
            <a:r>
              <a:rPr lang="en" baseline="0" dirty="0"/>
              <a:t> of health and mental hygiene’ s</a:t>
            </a:r>
            <a:r>
              <a:rPr lang="en" dirty="0"/>
              <a:t> PDMP page. </a:t>
            </a:r>
          </a:p>
          <a:p>
            <a:endParaRPr lang="en-US" dirty="0"/>
          </a:p>
        </p:txBody>
      </p:sp>
    </p:spTree>
    <p:extLst>
      <p:ext uri="{BB962C8B-B14F-4D97-AF65-F5344CB8AC3E}">
        <p14:creationId xmlns:p14="http://schemas.microsoft.com/office/powerpoint/2010/main" val="2016020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more information about the PDMP,</a:t>
            </a:r>
            <a:r>
              <a:rPr lang="en-US" baseline="0" dirty="0"/>
              <a:t> including legal or policy questions, and clinical provider resources, please visit the Department of Health and Mental Hygiene’s PDMP web page, or email or call the Program.</a:t>
            </a:r>
          </a:p>
          <a:p>
            <a:endParaRPr lang="en-US" baseline="0" dirty="0"/>
          </a:p>
        </p:txBody>
      </p:sp>
    </p:spTree>
    <p:extLst>
      <p:ext uri="{BB962C8B-B14F-4D97-AF65-F5344CB8AC3E}">
        <p14:creationId xmlns:p14="http://schemas.microsoft.com/office/powerpoint/2010/main" val="3261717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26" name="Shape 326"/>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Drug deaths now lead all other causes of injury deaths in the US, outstripping both firearm and</a:t>
            </a:r>
            <a:r>
              <a:rPr lang="en-US" baseline="0" dirty="0">
                <a:solidFill>
                  <a:srgbClr val="000000"/>
                </a:solidFill>
              </a:rPr>
              <a:t> traffic fatalities. </a:t>
            </a:r>
            <a:endParaRPr lang="en" sz="1100" baseline="0" dirty="0">
              <a:solidFill>
                <a:srgbClr val="000000"/>
              </a:solidFill>
              <a:latin typeface="Average"/>
              <a:sym typeface="Averag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100" baseline="0" dirty="0">
              <a:solidFill>
                <a:srgbClr val="000000"/>
              </a:solidFill>
              <a:latin typeface="Average"/>
              <a:sym typeface="Average"/>
            </a:endParaRPr>
          </a:p>
          <a:p>
            <a:pPr lvl="0" rtl="0">
              <a:lnSpc>
                <a:spcPct val="115000"/>
              </a:lnSpc>
              <a:spcBef>
                <a:spcPts val="0"/>
              </a:spcBef>
              <a:buClr>
                <a:srgbClr val="000000"/>
              </a:buClr>
              <a:buSzPct val="91666"/>
              <a:buFont typeface="Arial"/>
              <a:buNone/>
            </a:pPr>
            <a:r>
              <a:rPr lang="en" sz="1600" dirty="0">
                <a:solidFill>
                  <a:srgbClr val="000000"/>
                </a:solidFill>
                <a:latin typeface="Times New Roman"/>
                <a:ea typeface="Times New Roman"/>
                <a:cs typeface="Times New Roman"/>
                <a:sym typeface="Times New Roman"/>
              </a:rPr>
              <a:t>The number of drug- and alcohol-related intoxication deaths occurring in Maryland increased in 2015 for the fifth year in a row, reaching an all-time high of </a:t>
            </a:r>
            <a:r>
              <a:rPr lang="en" sz="1600" b="1" dirty="0">
                <a:solidFill>
                  <a:srgbClr val="000000"/>
                </a:solidFill>
                <a:latin typeface="Times New Roman"/>
                <a:ea typeface="Times New Roman"/>
                <a:cs typeface="Times New Roman"/>
                <a:sym typeface="Times New Roman"/>
              </a:rPr>
              <a:t>1,259 deaths</a:t>
            </a:r>
            <a:r>
              <a:rPr lang="en" sz="1600" dirty="0">
                <a:solidFill>
                  <a:srgbClr val="000000"/>
                </a:solidFill>
                <a:latin typeface="Times New Roman"/>
                <a:ea typeface="Times New Roman"/>
                <a:cs typeface="Times New Roman"/>
                <a:sym typeface="Times New Roman"/>
              </a:rPr>
              <a:t>.</a:t>
            </a:r>
          </a:p>
          <a:p>
            <a:pPr lvl="0" rtl="0">
              <a:lnSpc>
                <a:spcPct val="115000"/>
              </a:lnSpc>
              <a:spcBef>
                <a:spcPts val="0"/>
              </a:spcBef>
              <a:buClr>
                <a:srgbClr val="000000"/>
              </a:buClr>
              <a:buSzPct val="91666"/>
              <a:buFont typeface="Arial"/>
              <a:buNone/>
            </a:pPr>
            <a:r>
              <a:rPr lang="en" sz="1600" dirty="0">
                <a:solidFill>
                  <a:srgbClr val="000000"/>
                </a:solidFill>
                <a:latin typeface="Times New Roman"/>
                <a:ea typeface="Times New Roman"/>
                <a:cs typeface="Times New Roman"/>
                <a:sym typeface="Times New Roman"/>
              </a:rPr>
              <a:t> </a:t>
            </a:r>
          </a:p>
          <a:p>
            <a:pPr lvl="0" rtl="0">
              <a:lnSpc>
                <a:spcPct val="115000"/>
              </a:lnSpc>
              <a:spcBef>
                <a:spcPts val="0"/>
              </a:spcBef>
              <a:buClr>
                <a:srgbClr val="000000"/>
              </a:buClr>
              <a:buSzPct val="91666"/>
              <a:buFont typeface="Arial"/>
              <a:buNone/>
            </a:pPr>
            <a:r>
              <a:rPr lang="en" sz="1600" dirty="0">
                <a:solidFill>
                  <a:srgbClr val="000000"/>
                </a:solidFill>
                <a:latin typeface="Times New Roman"/>
                <a:ea typeface="Times New Roman"/>
                <a:cs typeface="Times New Roman"/>
                <a:sym typeface="Times New Roman"/>
              </a:rPr>
              <a:t>Eighty-six percent of all intoxication deaths that occurred in Maryland in 2015 were opioid-related </a:t>
            </a:r>
            <a:r>
              <a:rPr lang="en-US" sz="1600" dirty="0">
                <a:solidFill>
                  <a:srgbClr val="000000"/>
                </a:solidFill>
                <a:latin typeface="Times New Roman"/>
                <a:ea typeface="Times New Roman"/>
                <a:cs typeface="Times New Roman"/>
                <a:sym typeface="Times New Roman"/>
              </a:rPr>
              <a:t>A</a:t>
            </a:r>
            <a:r>
              <a:rPr lang="en" sz="1600" dirty="0">
                <a:solidFill>
                  <a:srgbClr val="000000"/>
                </a:solidFill>
                <a:latin typeface="Times New Roman"/>
                <a:ea typeface="Times New Roman"/>
                <a:cs typeface="Times New Roman"/>
                <a:sym typeface="Times New Roman"/>
              </a:rPr>
              <a:t>nd the number of opioid-related deaths have more than doubled since 2010,</a:t>
            </a:r>
            <a:r>
              <a:rPr lang="en" sz="1600" baseline="0" dirty="0">
                <a:solidFill>
                  <a:srgbClr val="000000"/>
                </a:solidFill>
                <a:latin typeface="Times New Roman"/>
                <a:ea typeface="Times New Roman"/>
                <a:cs typeface="Times New Roman"/>
                <a:sym typeface="Times New Roman"/>
              </a:rPr>
              <a:t> increasing 23% between 2014 and 2015 alone.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000000"/>
                </a:solidFill>
              </a:rPr>
              <a:t>People who take prescription opioids medically for pain can become dependent on them and begin to misuse them, and some may transition to or supplement with heroin</a:t>
            </a:r>
            <a:r>
              <a:rPr lang="en-US" sz="1600" baseline="0" dirty="0">
                <a:solidFill>
                  <a:srgbClr val="000000"/>
                </a:solidFill>
              </a:rPr>
              <a:t> or other substances</a:t>
            </a:r>
            <a:r>
              <a:rPr lang="en-US" sz="1600" dirty="0">
                <a:solidFill>
                  <a:srgbClr val="00000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sz="1100" dirty="0">
              <a:solidFill>
                <a:srgbClr val="000000"/>
              </a:solidFill>
              <a:latin typeface="Average"/>
              <a:ea typeface="Average"/>
              <a:cs typeface="Average"/>
              <a:sym typeface="Average"/>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37" name="Shape 337"/>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lvl="0" rtl="0">
              <a:spcBef>
                <a:spcPts val="0"/>
              </a:spcBef>
              <a:buClr>
                <a:srgbClr val="000000"/>
              </a:buClr>
              <a:buSzPct val="25000"/>
              <a:buFont typeface="Arial"/>
              <a:buNone/>
            </a:pPr>
            <a:endParaRPr sz="1600" dirty="0">
              <a:solidFill>
                <a:srgbClr val="000000"/>
              </a:solidFill>
              <a:latin typeface="Average"/>
              <a:ea typeface="Average"/>
              <a:cs typeface="Average"/>
              <a:sym typeface="Averag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rgbClr val="000000"/>
                </a:solidFill>
              </a:rPr>
              <a:t>Among new users of heroin, approximately 75 percent report that they started using the drug after first using prescription opioids</a:t>
            </a:r>
          </a:p>
          <a:p>
            <a:pPr lvl="0" rtl="0">
              <a:lnSpc>
                <a:spcPct val="115000"/>
              </a:lnSpc>
              <a:spcBef>
                <a:spcPts val="0"/>
              </a:spcBef>
              <a:buClr>
                <a:srgbClr val="000000"/>
              </a:buClr>
              <a:buSzPct val="91666"/>
              <a:buFont typeface="Arial"/>
              <a:buNone/>
            </a:pPr>
            <a:r>
              <a:rPr lang="en" sz="1600" dirty="0">
                <a:solidFill>
                  <a:srgbClr val="000000"/>
                </a:solidFill>
                <a:latin typeface="Times New Roman"/>
                <a:ea typeface="Times New Roman"/>
                <a:cs typeface="Times New Roman"/>
                <a:sym typeface="Times New Roman"/>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solidFill>
                  <a:srgbClr val="000000"/>
                </a:solidFill>
              </a:rPr>
              <a:t>Opioid –related fatalities have been on a steep incline in Maryland, driven in part by l</a:t>
            </a:r>
            <a:r>
              <a:rPr lang="en" sz="1600" dirty="0">
                <a:solidFill>
                  <a:srgbClr val="000000"/>
                </a:solidFill>
                <a:latin typeface="Average"/>
                <a:ea typeface="Average"/>
                <a:cs typeface="Average"/>
                <a:sym typeface="Average"/>
              </a:rPr>
              <a:t>arge increases in the number of heroin and fentanyl-related deaths</a:t>
            </a:r>
            <a:r>
              <a:rPr lang="en-US" sz="1600" baseline="0" dirty="0">
                <a:solidFill>
                  <a:srgbClr val="000000"/>
                </a:solidFill>
              </a:rPr>
              <a:t>.</a:t>
            </a:r>
            <a:endParaRPr lang="en-US" sz="2400" i="1" dirty="0">
              <a:solidFill>
                <a:srgbClr val="000000"/>
              </a:solidFill>
              <a:latin typeface="Average"/>
              <a:ea typeface="Average"/>
              <a:cs typeface="Average"/>
              <a:sym typeface="Average"/>
            </a:endParaRPr>
          </a:p>
          <a:p>
            <a:pPr lvl="0" rtl="0">
              <a:spcBef>
                <a:spcPts val="0"/>
              </a:spcBef>
              <a:buClr>
                <a:srgbClr val="000000"/>
              </a:buClr>
              <a:buSzPct val="25000"/>
              <a:buFont typeface="Arial"/>
              <a:buNone/>
            </a:pPr>
            <a:endParaRPr lang="en" sz="1600" dirty="0">
              <a:solidFill>
                <a:srgbClr val="000000"/>
              </a:solidFill>
              <a:latin typeface="Average"/>
              <a:ea typeface="Average"/>
              <a:cs typeface="Average"/>
              <a:sym typeface="Average"/>
            </a:endParaRPr>
          </a:p>
          <a:p>
            <a:pPr lvl="0" rtl="0">
              <a:spcBef>
                <a:spcPts val="0"/>
              </a:spcBef>
              <a:buClr>
                <a:srgbClr val="000000"/>
              </a:buClr>
              <a:buSzPct val="25000"/>
              <a:buFont typeface="Arial"/>
              <a:buNone/>
            </a:pPr>
            <a:r>
              <a:rPr lang="en" sz="1600" dirty="0">
                <a:solidFill>
                  <a:srgbClr val="000000"/>
                </a:solidFill>
                <a:latin typeface="Average"/>
                <a:ea typeface="Average"/>
                <a:cs typeface="Average"/>
                <a:sym typeface="Average"/>
              </a:rPr>
              <a:t>Most fentanyl-involved</a:t>
            </a:r>
            <a:r>
              <a:rPr lang="en" sz="1600" baseline="0" dirty="0">
                <a:solidFill>
                  <a:srgbClr val="000000"/>
                </a:solidFill>
                <a:latin typeface="Average"/>
                <a:ea typeface="Average"/>
                <a:cs typeface="Average"/>
                <a:sym typeface="Average"/>
              </a:rPr>
              <a:t> overdoses are attributed to </a:t>
            </a:r>
            <a:r>
              <a:rPr lang="en" sz="1600" dirty="0">
                <a:solidFill>
                  <a:srgbClr val="000000"/>
                </a:solidFill>
                <a:latin typeface="Average"/>
                <a:ea typeface="Average"/>
                <a:cs typeface="Average"/>
                <a:sym typeface="Average"/>
              </a:rPr>
              <a:t>non-pharmaceutical fentanyl produced in clandestine laboratories and mixed with, or substituted for, heroin or other illicit substances. Fentanyl is many times more potent than heroin, and greatly increases the risk of an overdose death. </a:t>
            </a:r>
          </a:p>
          <a:p>
            <a:pPr lvl="0" rtl="0">
              <a:spcBef>
                <a:spcPts val="0"/>
              </a:spcBef>
              <a:buClr>
                <a:srgbClr val="000000"/>
              </a:buClr>
              <a:buSzPct val="25000"/>
              <a:buFont typeface="Arial"/>
              <a:buNone/>
            </a:pPr>
            <a:endParaRPr lang="en" sz="1600" dirty="0">
              <a:solidFill>
                <a:srgbClr val="000000"/>
              </a:solidFill>
              <a:latin typeface="Average"/>
              <a:ea typeface="Average"/>
              <a:cs typeface="Average"/>
              <a:sym typeface="Average"/>
            </a:endParaRPr>
          </a:p>
          <a:p>
            <a:pPr lvl="0" rtl="0">
              <a:spcBef>
                <a:spcPts val="0"/>
              </a:spcBef>
              <a:buClr>
                <a:srgbClr val="000000"/>
              </a:buClr>
              <a:buSzPct val="25000"/>
              <a:buFont typeface="Arial"/>
              <a:buNone/>
            </a:pPr>
            <a:r>
              <a:rPr lang="en" sz="1600" dirty="0">
                <a:solidFill>
                  <a:srgbClr val="000000"/>
                </a:solidFill>
                <a:latin typeface="Calibri"/>
                <a:ea typeface="Calibri"/>
                <a:cs typeface="Calibri"/>
                <a:sym typeface="Calibri"/>
              </a:rPr>
              <a:t>While overdose deaths are by no means the only way to display the impact of the prescription drug epidemic, characterizing the</a:t>
            </a:r>
            <a:r>
              <a:rPr lang="en" sz="1600" baseline="0" dirty="0">
                <a:solidFill>
                  <a:srgbClr val="000000"/>
                </a:solidFill>
                <a:latin typeface="Calibri"/>
                <a:ea typeface="Calibri"/>
                <a:cs typeface="Calibri"/>
                <a:sym typeface="Calibri"/>
              </a:rPr>
              <a:t> causes of these fatalities</a:t>
            </a:r>
            <a:r>
              <a:rPr lang="en" sz="1600" dirty="0">
                <a:solidFill>
                  <a:srgbClr val="000000"/>
                </a:solidFill>
                <a:latin typeface="Calibri"/>
                <a:ea typeface="Calibri"/>
                <a:cs typeface="Calibri"/>
                <a:sym typeface="Calibri"/>
              </a:rPr>
              <a:t> in Maryland is instructive, especially from the public health lens.</a:t>
            </a:r>
            <a:endParaRPr lang="en" sz="1600" dirty="0">
              <a:solidFill>
                <a:srgbClr val="000000"/>
              </a:solidFill>
              <a:latin typeface="Average"/>
              <a:ea typeface="Average"/>
              <a:cs typeface="Average"/>
              <a:sym typeface="Average"/>
            </a:endParaRPr>
          </a:p>
          <a:p>
            <a:pPr lvl="0" rtl="0">
              <a:spcBef>
                <a:spcPts val="0"/>
              </a:spcBef>
              <a:buClr>
                <a:srgbClr val="000000"/>
              </a:buClr>
              <a:buSzPct val="25000"/>
              <a:buFont typeface="Arial"/>
              <a:buNone/>
            </a:pPr>
            <a:endParaRPr sz="1600" dirty="0">
              <a:solidFill>
                <a:srgbClr val="000000"/>
              </a:solidFill>
              <a:latin typeface="Average"/>
              <a:ea typeface="Average"/>
              <a:cs typeface="Average"/>
              <a:sym typeface="Averag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000000"/>
              </a:solidFill>
            </a:endParaRPr>
          </a:p>
          <a:p>
            <a:pPr marL="0" marR="0" lvl="0" indent="0" algn="l" rtl="0">
              <a:spcBef>
                <a:spcPts val="0"/>
              </a:spcBef>
              <a:buClr>
                <a:schemeClr val="dk1"/>
              </a:buClr>
              <a:buSzPct val="25000"/>
              <a:buFont typeface="Arial"/>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70" name="Shape 370"/>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50800" lvl="0" indent="0" rtl="0">
              <a:spcBef>
                <a:spcPts val="0"/>
              </a:spcBef>
              <a:buSzPct val="100000"/>
              <a:buFont typeface="Average"/>
              <a:buNone/>
            </a:pPr>
            <a:r>
              <a:rPr lang="en" sz="2200" dirty="0">
                <a:solidFill>
                  <a:srgbClr val="000000"/>
                </a:solidFill>
                <a:latin typeface="Average"/>
                <a:ea typeface="Average"/>
                <a:cs typeface="Average"/>
                <a:sym typeface="Average"/>
              </a:rPr>
              <a:t>Almost every state </a:t>
            </a:r>
            <a:r>
              <a:rPr lang="en" sz="2200" baseline="0" dirty="0">
                <a:solidFill>
                  <a:srgbClr val="000000"/>
                </a:solidFill>
                <a:latin typeface="Average"/>
                <a:ea typeface="Average"/>
                <a:cs typeface="Average"/>
                <a:sym typeface="Average"/>
              </a:rPr>
              <a:t>has a PDMP. While there are commonalities between PDMPs, each state’s statute, regulations, and policies do differ. </a:t>
            </a:r>
          </a:p>
          <a:p>
            <a:pPr marL="50800" lvl="0" indent="0" rtl="0">
              <a:spcBef>
                <a:spcPts val="0"/>
              </a:spcBef>
              <a:buSzPct val="100000"/>
              <a:buFont typeface="Average"/>
              <a:buNone/>
            </a:pPr>
            <a:endParaRPr lang="en" sz="2200" baseline="0" dirty="0">
              <a:solidFill>
                <a:srgbClr val="000000"/>
              </a:solidFill>
              <a:latin typeface="Average"/>
              <a:ea typeface="Average"/>
              <a:cs typeface="Average"/>
              <a:sym typeface="Average"/>
            </a:endParaRPr>
          </a:p>
          <a:p>
            <a:pPr marL="50800" lvl="0" indent="0" rtl="0">
              <a:spcBef>
                <a:spcPts val="0"/>
              </a:spcBef>
              <a:buSzPct val="100000"/>
              <a:buFont typeface="Average"/>
              <a:buNone/>
            </a:pPr>
            <a:r>
              <a:rPr lang="en" sz="2200" baseline="0" dirty="0">
                <a:solidFill>
                  <a:srgbClr val="000000"/>
                </a:solidFill>
                <a:latin typeface="Average"/>
                <a:ea typeface="Average"/>
                <a:cs typeface="Average"/>
                <a:sym typeface="Average"/>
              </a:rPr>
              <a:t>The first goal of the Maryland PDMP is to a</a:t>
            </a:r>
            <a:r>
              <a:rPr lang="en" sz="2200" dirty="0">
                <a:solidFill>
                  <a:srgbClr val="000000"/>
                </a:solidFill>
                <a:latin typeface="Average"/>
                <a:ea typeface="Average"/>
                <a:cs typeface="Average"/>
                <a:sym typeface="Average"/>
              </a:rPr>
              <a:t>ssist medical, pharmacy and public health professionals in the identification and prevention of prescription drug abuse</a:t>
            </a:r>
          </a:p>
          <a:p>
            <a:pPr marL="50800" lvl="0" indent="0" rtl="0">
              <a:spcBef>
                <a:spcPts val="0"/>
              </a:spcBef>
              <a:buSzPct val="100000"/>
              <a:buFont typeface="Average"/>
              <a:buNone/>
            </a:pPr>
            <a:endParaRPr lang="en" sz="2200" dirty="0">
              <a:solidFill>
                <a:srgbClr val="000000"/>
              </a:solidFill>
              <a:latin typeface="Average"/>
              <a:ea typeface="Average"/>
              <a:cs typeface="Average"/>
              <a:sym typeface="Average"/>
            </a:endParaRPr>
          </a:p>
          <a:p>
            <a:pPr marL="50800" lvl="0" indent="0" rtl="0">
              <a:spcBef>
                <a:spcPts val="0"/>
              </a:spcBef>
              <a:buSzPct val="100000"/>
              <a:buFont typeface="Average"/>
              <a:buNone/>
            </a:pPr>
            <a:r>
              <a:rPr lang="en" sz="2200" dirty="0">
                <a:solidFill>
                  <a:srgbClr val="000000"/>
                </a:solidFill>
                <a:latin typeface="Average"/>
                <a:ea typeface="Average"/>
                <a:cs typeface="Average"/>
                <a:sym typeface="Average"/>
              </a:rPr>
              <a:t>T</a:t>
            </a:r>
            <a:r>
              <a:rPr lang="en-US" sz="2200" dirty="0">
                <a:solidFill>
                  <a:srgbClr val="000000"/>
                </a:solidFill>
                <a:latin typeface="Average"/>
                <a:ea typeface="Average"/>
                <a:cs typeface="Average"/>
                <a:sym typeface="Average"/>
              </a:rPr>
              <a:t>h</a:t>
            </a:r>
            <a:r>
              <a:rPr lang="en" sz="2200" dirty="0">
                <a:solidFill>
                  <a:srgbClr val="000000"/>
                </a:solidFill>
                <a:latin typeface="Average"/>
                <a:ea typeface="Average"/>
                <a:cs typeface="Average"/>
                <a:sym typeface="Average"/>
              </a:rPr>
              <a:t>e PDMP is also tasked with</a:t>
            </a:r>
            <a:r>
              <a:rPr lang="en-US" sz="2400" baseline="0" dirty="0">
                <a:solidFill>
                  <a:schemeClr val="dk1"/>
                </a:solidFill>
                <a:latin typeface="Arial"/>
                <a:ea typeface="Average"/>
                <a:cs typeface="Arial"/>
                <a:sym typeface="Arial"/>
              </a:rPr>
              <a:t> assisting </a:t>
            </a:r>
            <a:r>
              <a:rPr lang="en-US" sz="2400" dirty="0"/>
              <a:t>law enforcement and regulatory agencies in the </a:t>
            </a:r>
            <a:r>
              <a:rPr lang="en-US" sz="2400" b="0" dirty="0"/>
              <a:t>identification and investigation of illegal prescription drug diversion</a:t>
            </a:r>
          </a:p>
          <a:p>
            <a:pPr marL="50800" lvl="0" indent="0" rtl="0">
              <a:spcBef>
                <a:spcPts val="0"/>
              </a:spcBef>
              <a:buSzPct val="100000"/>
              <a:buFont typeface="Average"/>
              <a:buNone/>
            </a:pPr>
            <a:endParaRPr lang="en" sz="2200" dirty="0">
              <a:solidFill>
                <a:srgbClr val="000000"/>
              </a:solidFill>
              <a:latin typeface="Average"/>
              <a:ea typeface="Average"/>
              <a:cs typeface="Average"/>
              <a:sym typeface="Average"/>
            </a:endParaRPr>
          </a:p>
          <a:p>
            <a:pPr marL="50800" lvl="0" indent="0" rtl="0">
              <a:spcBef>
                <a:spcPts val="0"/>
              </a:spcBef>
              <a:buSzPct val="100000"/>
              <a:buFont typeface="Average"/>
              <a:buNone/>
            </a:pPr>
            <a:r>
              <a:rPr lang="en" sz="2200" dirty="0">
                <a:solidFill>
                  <a:srgbClr val="000000"/>
                </a:solidFill>
                <a:latin typeface="Average"/>
                <a:ea typeface="Average"/>
                <a:cs typeface="Average"/>
                <a:sym typeface="Average"/>
              </a:rPr>
              <a:t>Finally,</a:t>
            </a:r>
            <a:r>
              <a:rPr lang="en" sz="2200" baseline="0" dirty="0">
                <a:solidFill>
                  <a:srgbClr val="000000"/>
                </a:solidFill>
                <a:latin typeface="Average"/>
                <a:ea typeface="Average"/>
                <a:cs typeface="Average"/>
                <a:sym typeface="Average"/>
              </a:rPr>
              <a:t> overarching all of the PDMP’s activities is a goal to p</a:t>
            </a:r>
            <a:r>
              <a:rPr lang="en" sz="2200" dirty="0">
                <a:solidFill>
                  <a:srgbClr val="000000"/>
                </a:solidFill>
                <a:latin typeface="Average"/>
                <a:ea typeface="Average"/>
                <a:cs typeface="Average"/>
                <a:sym typeface="Average"/>
              </a:rPr>
              <a:t>romote a balanced use of prescription data that preserves the professional practice of healthcare providers and legitimate patient access to optimal pharmaceutical care</a:t>
            </a:r>
          </a:p>
          <a:p>
            <a:pPr lvl="0" rtl="0">
              <a:spcBef>
                <a:spcPts val="0"/>
              </a:spcBef>
              <a:buClr>
                <a:srgbClr val="000000"/>
              </a:buClr>
              <a:buSzPct val="50000"/>
              <a:buFont typeface="Arial"/>
              <a:buNone/>
            </a:pPr>
            <a:endParaRPr sz="2200" dirty="0">
              <a:solidFill>
                <a:srgbClr val="000000"/>
              </a:solidFill>
              <a:latin typeface="Average"/>
              <a:ea typeface="Average"/>
              <a:cs typeface="Average"/>
              <a:sym typeface="Average"/>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70" name="Shape 370"/>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lvl="0" rtl="0">
              <a:spcBef>
                <a:spcPts val="0"/>
              </a:spcBef>
              <a:buClr>
                <a:srgbClr val="000000"/>
              </a:buClr>
              <a:buSzPct val="50000"/>
              <a:buFont typeface="Arial"/>
              <a:buNone/>
            </a:pPr>
            <a:endParaRPr sz="2200" dirty="0">
              <a:solidFill>
                <a:srgbClr val="000000"/>
              </a:solidFill>
              <a:latin typeface="Average"/>
              <a:ea typeface="Average"/>
              <a:cs typeface="Average"/>
              <a:sym typeface="Average"/>
            </a:endParaRPr>
          </a:p>
          <a:p>
            <a:pPr marL="342900" lvl="0" indent="-292100" rtl="0">
              <a:spcBef>
                <a:spcPts val="600"/>
              </a:spcBef>
              <a:buClr>
                <a:srgbClr val="000000"/>
              </a:buClr>
              <a:buSzPct val="100000"/>
              <a:buFont typeface="Arial"/>
              <a:buNone/>
            </a:pPr>
            <a:r>
              <a:rPr lang="en-US" sz="2200" dirty="0">
                <a:solidFill>
                  <a:srgbClr val="000000"/>
                </a:solidFill>
              </a:rPr>
              <a:t>The Maryland PDMP is a</a:t>
            </a:r>
            <a:r>
              <a:rPr lang="en-US" sz="2200" baseline="0" dirty="0">
                <a:solidFill>
                  <a:srgbClr val="000000"/>
                </a:solidFill>
              </a:rPr>
              <a:t> secure, state-wide electronic database that contains information on all schedule 2 through 5 controlled dangerous substances, or CDS, prescriptions dispensed in Maryland. By state law, the Program is authorized to disclose collected PDMP data to a number of users, including healthcare providers like yourself.</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84" name="Shape 38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 dirty="0"/>
              <a:t>The PDMP is a clinical tool for prescribers and pharmacists in the medical care of patients. The </a:t>
            </a:r>
            <a:r>
              <a:rPr lang="en" b="0" dirty="0"/>
              <a:t>program  </a:t>
            </a:r>
            <a:r>
              <a:rPr lang="en" sz="1800" b="0" dirty="0">
                <a:solidFill>
                  <a:srgbClr val="000000"/>
                </a:solidFill>
                <a:latin typeface="Average"/>
                <a:ea typeface="Average"/>
                <a:cs typeface="Average"/>
                <a:sym typeface="Average"/>
              </a:rPr>
              <a:t>gives healthcare providers real-time, electronic access at the point-of-care to their patients’ complete Maryland CDS prescription history , to</a:t>
            </a:r>
          </a:p>
          <a:p>
            <a:pPr marL="0" marR="0" lvl="0" indent="0" algn="l" rtl="0">
              <a:spcBef>
                <a:spcPts val="0"/>
              </a:spcBef>
              <a:buClr>
                <a:schemeClr val="dk1"/>
              </a:buClr>
              <a:buSzPct val="25000"/>
              <a:buFont typeface="Arial"/>
              <a:buNone/>
            </a:pPr>
            <a:endParaRPr lang="en" sz="1800" dirty="0">
              <a:solidFill>
                <a:srgbClr val="000000"/>
              </a:solidFill>
              <a:latin typeface="Average"/>
              <a:ea typeface="Average"/>
              <a:cs typeface="Average"/>
              <a:sym typeface="Average"/>
            </a:endParaRPr>
          </a:p>
          <a:p>
            <a:pPr marL="342900" lvl="0" indent="-304800" rtl="0">
              <a:lnSpc>
                <a:spcPct val="80000"/>
              </a:lnSpc>
              <a:spcBef>
                <a:spcPts val="518"/>
              </a:spcBef>
              <a:buSzPct val="100000"/>
              <a:buFont typeface="Average"/>
              <a:buChar char="•"/>
            </a:pPr>
            <a:r>
              <a:rPr lang="en" sz="1800" dirty="0">
                <a:solidFill>
                  <a:srgbClr val="000000"/>
                </a:solidFill>
                <a:latin typeface="Average"/>
                <a:ea typeface="Average"/>
                <a:cs typeface="Average"/>
                <a:sym typeface="Average"/>
              </a:rPr>
              <a:t>Identify aberrant drug using behavior</a:t>
            </a:r>
          </a:p>
          <a:p>
            <a:pPr marL="342900" lvl="0" indent="-304800" rtl="0">
              <a:lnSpc>
                <a:spcPct val="80000"/>
              </a:lnSpc>
              <a:spcBef>
                <a:spcPts val="518"/>
              </a:spcBef>
              <a:buSzPct val="100000"/>
              <a:buFont typeface="Average"/>
              <a:buChar char="•"/>
            </a:pPr>
            <a:endParaRPr lang="en" sz="1800" dirty="0">
              <a:solidFill>
                <a:srgbClr val="000000"/>
              </a:solidFill>
              <a:latin typeface="Average"/>
              <a:ea typeface="Average"/>
              <a:cs typeface="Average"/>
              <a:sym typeface="Average"/>
            </a:endParaRPr>
          </a:p>
          <a:p>
            <a:pPr marL="342900" lvl="0" indent="-304800" rtl="0">
              <a:lnSpc>
                <a:spcPct val="80000"/>
              </a:lnSpc>
              <a:spcBef>
                <a:spcPts val="518"/>
              </a:spcBef>
              <a:buSzPct val="100000"/>
              <a:buFont typeface="Average"/>
              <a:buChar char="•"/>
            </a:pPr>
            <a:r>
              <a:rPr lang="en" sz="1800" dirty="0">
                <a:solidFill>
                  <a:srgbClr val="000000"/>
                </a:solidFill>
                <a:latin typeface="Average"/>
                <a:ea typeface="Average"/>
                <a:cs typeface="Average"/>
                <a:sym typeface="Average"/>
              </a:rPr>
              <a:t>Improve providers’ ability to identify possible substance use disorders and refer to appropriate assessment, treatment and recovery services</a:t>
            </a:r>
          </a:p>
          <a:p>
            <a:pPr marL="342900" lvl="0" indent="-304800" rtl="0">
              <a:lnSpc>
                <a:spcPct val="80000"/>
              </a:lnSpc>
              <a:spcBef>
                <a:spcPts val="518"/>
              </a:spcBef>
              <a:buSzPct val="100000"/>
              <a:buFont typeface="Average"/>
              <a:buChar char="•"/>
            </a:pPr>
            <a:endParaRPr lang="en" sz="1800" dirty="0">
              <a:solidFill>
                <a:srgbClr val="000000"/>
              </a:solidFill>
              <a:latin typeface="Average"/>
              <a:ea typeface="Average"/>
              <a:cs typeface="Average"/>
              <a:sym typeface="Average"/>
            </a:endParaRPr>
          </a:p>
          <a:p>
            <a:pPr marL="342900" lvl="0" indent="-304800" rtl="0">
              <a:lnSpc>
                <a:spcPct val="80000"/>
              </a:lnSpc>
              <a:spcBef>
                <a:spcPts val="518"/>
              </a:spcBef>
              <a:buSzPct val="100000"/>
              <a:buFont typeface="Average"/>
              <a:buChar char="•"/>
            </a:pPr>
            <a:r>
              <a:rPr lang="en" sz="1800" dirty="0">
                <a:solidFill>
                  <a:srgbClr val="000000"/>
                </a:solidFill>
                <a:latin typeface="Average"/>
                <a:ea typeface="Average"/>
                <a:cs typeface="Average"/>
                <a:sym typeface="Average"/>
              </a:rPr>
              <a:t>Improve providers’ ability to safely and effectively manage patients’ pain and other conditions with CDS pharmacotherapy</a:t>
            </a:r>
          </a:p>
          <a:p>
            <a:pPr marL="342900" lvl="0" indent="-304800" rtl="0">
              <a:lnSpc>
                <a:spcPct val="80000"/>
              </a:lnSpc>
              <a:spcBef>
                <a:spcPts val="518"/>
              </a:spcBef>
              <a:buSzPct val="100000"/>
              <a:buFont typeface="Average"/>
              <a:buChar char="•"/>
            </a:pPr>
            <a:endParaRPr lang="en" sz="1800" dirty="0">
              <a:solidFill>
                <a:srgbClr val="000000"/>
              </a:solidFill>
              <a:latin typeface="Average"/>
              <a:ea typeface="Average"/>
              <a:cs typeface="Average"/>
              <a:sym typeface="Average"/>
            </a:endParaRPr>
          </a:p>
          <a:p>
            <a:pPr marL="342900" lvl="0" indent="-304800" rtl="0">
              <a:lnSpc>
                <a:spcPct val="80000"/>
              </a:lnSpc>
              <a:spcBef>
                <a:spcPts val="518"/>
              </a:spcBef>
              <a:buSzPct val="100000"/>
              <a:buFont typeface="Average"/>
              <a:buChar char="•"/>
            </a:pPr>
            <a:r>
              <a:rPr lang="en" sz="1800" dirty="0">
                <a:solidFill>
                  <a:srgbClr val="000000"/>
                </a:solidFill>
                <a:latin typeface="Average"/>
                <a:ea typeface="Average"/>
                <a:cs typeface="Average"/>
                <a:sym typeface="Average"/>
              </a:rPr>
              <a:t>Increase confidence in prescribing decisions and patient compliance and decrease potential for harmful drug interactions</a:t>
            </a:r>
          </a:p>
          <a:p>
            <a:pPr marL="0" marR="0" lvl="0" indent="0" algn="l" rtl="0">
              <a:spcBef>
                <a:spcPts val="0"/>
              </a:spcBef>
              <a:buClr>
                <a:schemeClr val="dk1"/>
              </a:buClr>
              <a:buSzPct val="25000"/>
              <a:buFont typeface="Arial"/>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38" name="Shape 43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lvl="0" rtl="0">
              <a:lnSpc>
                <a:spcPct val="115000"/>
              </a:lnSpc>
              <a:spcBef>
                <a:spcPts val="0"/>
              </a:spcBef>
              <a:buClr>
                <a:srgbClr val="000000"/>
              </a:buClr>
              <a:buSzPct val="100000"/>
              <a:buFont typeface="Arial"/>
              <a:buNone/>
            </a:pPr>
            <a:endParaRPr dirty="0">
              <a:solidFill>
                <a:srgbClr val="000000"/>
              </a:solidFill>
            </a:endParaRPr>
          </a:p>
          <a:p>
            <a:pPr lvl="0" rtl="0">
              <a:lnSpc>
                <a:spcPct val="115000"/>
              </a:lnSpc>
              <a:spcBef>
                <a:spcPts val="0"/>
              </a:spcBef>
              <a:buClr>
                <a:srgbClr val="000000"/>
              </a:buClr>
              <a:buSzPct val="100000"/>
              <a:buFont typeface="Arial"/>
              <a:buNone/>
            </a:pPr>
            <a:r>
              <a:rPr lang="en" dirty="0">
                <a:solidFill>
                  <a:srgbClr val="000000"/>
                </a:solidFill>
              </a:rPr>
              <a:t>It takes a collaborative TEAM to combat the opioid epidemic in Maryland.  </a:t>
            </a:r>
          </a:p>
          <a:p>
            <a:pPr lvl="0" rtl="0">
              <a:lnSpc>
                <a:spcPct val="115000"/>
              </a:lnSpc>
              <a:spcBef>
                <a:spcPts val="0"/>
              </a:spcBef>
              <a:buClr>
                <a:srgbClr val="000000"/>
              </a:buClr>
              <a:buSzPct val="100000"/>
              <a:buFont typeface="Arial"/>
              <a:buNone/>
            </a:pPr>
            <a:endParaRPr lang="en" dirty="0">
              <a:solidFill>
                <a:srgbClr val="000000"/>
              </a:solidFill>
            </a:endParaRPr>
          </a:p>
          <a:p>
            <a:pPr lvl="0" rtl="0">
              <a:lnSpc>
                <a:spcPct val="115000"/>
              </a:lnSpc>
              <a:spcBef>
                <a:spcPts val="0"/>
              </a:spcBef>
              <a:buClr>
                <a:srgbClr val="000000"/>
              </a:buClr>
              <a:buSzPct val="100000"/>
              <a:buFont typeface="Arial"/>
              <a:buNone/>
            </a:pPr>
            <a:r>
              <a:rPr lang="en" dirty="0">
                <a:solidFill>
                  <a:srgbClr val="000000"/>
                </a:solidFill>
              </a:rPr>
              <a:t>DHMH</a:t>
            </a:r>
            <a:r>
              <a:rPr lang="en" baseline="0" dirty="0">
                <a:solidFill>
                  <a:srgbClr val="000000"/>
                </a:solidFill>
              </a:rPr>
              <a:t> has partnered with CRISP to make CDS prescription information available to clincial users. CRISP is the only authorized source for a provider to access PDMP in maryland. Clinical users may access PDMP data through the CRISP Query Portal or through electronic medical record integrations at certain healthcare facilities across the state</a:t>
            </a:r>
            <a:r>
              <a:rPr lang="en" dirty="0">
                <a:solidFill>
                  <a:srgbClr val="000000"/>
                </a:solidFill>
              </a:rPr>
              <a:t>. CRISP provides user registration</a:t>
            </a:r>
            <a:r>
              <a:rPr lang="en" baseline="0" dirty="0">
                <a:solidFill>
                  <a:srgbClr val="000000"/>
                </a:solidFill>
              </a:rPr>
              <a:t> and technical support services for clinical users. </a:t>
            </a:r>
          </a:p>
          <a:p>
            <a:pPr lvl="0" rtl="0">
              <a:lnSpc>
                <a:spcPct val="115000"/>
              </a:lnSpc>
              <a:spcBef>
                <a:spcPts val="0"/>
              </a:spcBef>
              <a:buClr>
                <a:srgbClr val="000000"/>
              </a:buClr>
              <a:buSzPct val="100000"/>
              <a:buFont typeface="Arial"/>
              <a:buNone/>
            </a:pPr>
            <a:endParaRPr lang="en" baseline="0" dirty="0">
              <a:solidFill>
                <a:srgbClr val="000000"/>
              </a:solidFill>
            </a:endParaRPr>
          </a:p>
          <a:p>
            <a:pPr lvl="0" rtl="0">
              <a:lnSpc>
                <a:spcPct val="115000"/>
              </a:lnSpc>
              <a:spcBef>
                <a:spcPts val="0"/>
              </a:spcBef>
              <a:buClr>
                <a:srgbClr val="000000"/>
              </a:buClr>
              <a:buSzPct val="100000"/>
              <a:buFont typeface="Arial"/>
              <a:buNone/>
            </a:pPr>
            <a:r>
              <a:rPr lang="en" baseline="0" dirty="0">
                <a:solidFill>
                  <a:srgbClr val="000000"/>
                </a:solidFill>
              </a:rPr>
              <a:t>The final team member is the dispenser, pharmacies and individuals who are required to report prescription records into the PDMP.</a:t>
            </a:r>
            <a:endParaRPr lang="en" dirty="0">
              <a:solidFill>
                <a:srgbClr val="000000"/>
              </a:solidFill>
            </a:endParaRPr>
          </a:p>
          <a:p>
            <a:pPr lvl="0" rtl="0">
              <a:lnSpc>
                <a:spcPct val="115000"/>
              </a:lnSpc>
              <a:spcBef>
                <a:spcPts val="0"/>
              </a:spcBef>
              <a:buClr>
                <a:srgbClr val="000000"/>
              </a:buClr>
              <a:buSzPct val="100000"/>
              <a:buFont typeface="Arial"/>
              <a:buNone/>
            </a:pPr>
            <a:endParaRPr lang="en" dirty="0">
              <a:solidFill>
                <a:srgbClr val="000000"/>
              </a:solidFill>
            </a:endParaRPr>
          </a:p>
          <a:p>
            <a:pPr marL="0" marR="0" lvl="0" indent="0" algn="l" rtl="0">
              <a:spcBef>
                <a:spcPts val="0"/>
              </a:spcBef>
              <a:buClr>
                <a:schemeClr val="dk1"/>
              </a:buClr>
              <a:buSzPct val="25000"/>
              <a:buFont typeface="Arial"/>
              <a:buNone/>
            </a:pPr>
            <a:endParaRPr sz="1400" dirty="0">
              <a:solidFill>
                <a:srgbClr val="000000"/>
              </a:solidFill>
              <a:latin typeface="Average"/>
              <a:ea typeface="Average"/>
              <a:cs typeface="Average"/>
              <a:sym typeface="Average"/>
            </a:endParaRPr>
          </a:p>
          <a:p>
            <a:pPr marL="0" marR="0" lvl="0" indent="0" algn="l" rtl="0">
              <a:spcBef>
                <a:spcPts val="0"/>
              </a:spcBef>
              <a:buClr>
                <a:schemeClr val="dk1"/>
              </a:buClr>
              <a:buSzPct val="25000"/>
              <a:buFont typeface="Arial"/>
              <a:buNone/>
            </a:pPr>
            <a:endParaRPr sz="1400" i="1" dirty="0">
              <a:solidFill>
                <a:srgbClr val="000000"/>
              </a:solidFill>
              <a:latin typeface="Average"/>
              <a:ea typeface="Average"/>
              <a:cs typeface="Average"/>
              <a:sym typeface="Average"/>
            </a:endParaRPr>
          </a:p>
          <a:p>
            <a:pPr marL="0" marR="0" lvl="0" indent="0" algn="l" rtl="0">
              <a:spcBef>
                <a:spcPts val="0"/>
              </a:spcBef>
              <a:buClr>
                <a:schemeClr val="dk1"/>
              </a:buClr>
              <a:buSzPct val="25000"/>
              <a:buFont typeface="Arial"/>
              <a:buNone/>
            </a:pPr>
            <a:endParaRPr sz="1400" dirty="0">
              <a:solidFill>
                <a:srgbClr val="000000"/>
              </a:solidFill>
              <a:latin typeface="Average"/>
              <a:ea typeface="Average"/>
              <a:cs typeface="Average"/>
              <a:sym typeface="Average"/>
            </a:endParaRPr>
          </a:p>
          <a:p>
            <a:pPr marL="0" marR="0" lvl="0" indent="0" algn="l" rtl="0">
              <a:spcBef>
                <a:spcPts val="0"/>
              </a:spcBef>
              <a:buClr>
                <a:schemeClr val="dk1"/>
              </a:buClr>
              <a:buSzPct val="25000"/>
              <a:buFont typeface="Arial"/>
              <a:buNone/>
            </a:pPr>
            <a:endParaRPr dirty="0">
              <a:solidFill>
                <a:srgbClr val="000000"/>
              </a:solidFill>
              <a:latin typeface="Average"/>
              <a:ea typeface="Average"/>
              <a:cs typeface="Average"/>
              <a:sym typeface="Average"/>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1" name="Shape 3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127000" lvl="0" indent="0">
              <a:lnSpc>
                <a:spcPct val="115000"/>
              </a:lnSpc>
              <a:spcBef>
                <a:spcPts val="0"/>
              </a:spcBef>
              <a:buClr>
                <a:srgbClr val="000000"/>
              </a:buClr>
              <a:buSzPct val="100000"/>
              <a:buFont typeface="Average"/>
              <a:buNone/>
            </a:pPr>
            <a:r>
              <a:rPr lang="en" sz="1600" dirty="0">
                <a:solidFill>
                  <a:srgbClr val="000000"/>
                </a:solidFill>
                <a:latin typeface="Average"/>
                <a:ea typeface="Average"/>
                <a:cs typeface="Average"/>
                <a:sym typeface="Average"/>
              </a:rPr>
              <a:t>Within 3 business days</a:t>
            </a:r>
            <a:r>
              <a:rPr lang="en" sz="1600" baseline="0" dirty="0">
                <a:solidFill>
                  <a:srgbClr val="000000"/>
                </a:solidFill>
                <a:latin typeface="Average"/>
                <a:ea typeface="Average"/>
                <a:cs typeface="Average"/>
                <a:sym typeface="Average"/>
              </a:rPr>
              <a:t> of dispensing a </a:t>
            </a:r>
            <a:r>
              <a:rPr lang="en" sz="1600" dirty="0">
                <a:solidFill>
                  <a:srgbClr val="000000"/>
                </a:solidFill>
                <a:latin typeface="Average"/>
                <a:ea typeface="Average"/>
                <a:cs typeface="Average"/>
                <a:sym typeface="Average"/>
              </a:rPr>
              <a:t>medications in Schedule II through V as defined by Federal and State Controlled Substances Laws, Hospital</a:t>
            </a:r>
            <a:r>
              <a:rPr lang="en" sz="1600" baseline="0" dirty="0">
                <a:solidFill>
                  <a:srgbClr val="000000"/>
                </a:solidFill>
                <a:latin typeface="Average"/>
                <a:ea typeface="Average"/>
                <a:cs typeface="Average"/>
                <a:sym typeface="Average"/>
              </a:rPr>
              <a:t> outpatient pharmacies, community retail pharmacies, mail-order pharmacies sending CDS prescription to Maryland addresses, and practitioners authorized to dispense CDS prescriptions MUST electronically report identifying information about the patient to whom the medication was prescribed, the prescriber, the dispenser, and the drug itself.</a:t>
            </a:r>
          </a:p>
          <a:p>
            <a:pPr marL="457200" lvl="0" indent="-330200">
              <a:lnSpc>
                <a:spcPct val="115000"/>
              </a:lnSpc>
              <a:spcBef>
                <a:spcPts val="0"/>
              </a:spcBef>
              <a:buClr>
                <a:srgbClr val="000000"/>
              </a:buClr>
              <a:buSzPct val="100000"/>
              <a:buFont typeface="Average"/>
              <a:buChar char="●"/>
            </a:pPr>
            <a:endParaRPr lang="en" sz="1600" baseline="0" dirty="0">
              <a:solidFill>
                <a:srgbClr val="000000"/>
              </a:solidFill>
              <a:latin typeface="Average"/>
              <a:ea typeface="Average"/>
              <a:cs typeface="Average"/>
              <a:sym typeface="Average"/>
            </a:endParaRPr>
          </a:p>
          <a:p>
            <a:pPr marL="127000" lvl="0" indent="0">
              <a:lnSpc>
                <a:spcPct val="115000"/>
              </a:lnSpc>
              <a:spcBef>
                <a:spcPts val="0"/>
              </a:spcBef>
              <a:buClr>
                <a:srgbClr val="000000"/>
              </a:buClr>
              <a:buSzPct val="100000"/>
              <a:buFont typeface="Average"/>
              <a:buNone/>
            </a:pPr>
            <a:r>
              <a:rPr lang="en-US" sz="1600" baseline="0" dirty="0">
                <a:solidFill>
                  <a:srgbClr val="000000"/>
                </a:solidFill>
                <a:latin typeface="Average"/>
                <a:ea typeface="Average"/>
                <a:cs typeface="Average"/>
                <a:sym typeface="Average"/>
              </a:rPr>
              <a:t>Upon promulgation of new regulations in the near future, dispensers will be required to report daily to the PDMP, allowing more timely access of data to providers.</a:t>
            </a:r>
          </a:p>
          <a:p>
            <a:pPr lvl="0">
              <a:lnSpc>
                <a:spcPct val="115000"/>
              </a:lnSpc>
              <a:spcBef>
                <a:spcPts val="0"/>
              </a:spcBef>
              <a:buNone/>
            </a:pPr>
            <a:endParaRPr sz="1600" dirty="0">
              <a:solidFill>
                <a:srgbClr val="000000"/>
              </a:solidFill>
              <a:latin typeface="Average"/>
              <a:ea typeface="Average"/>
              <a:cs typeface="Average"/>
              <a:sym typeface="Average"/>
            </a:endParaRPr>
          </a:p>
          <a:p>
            <a:pPr lvl="0">
              <a:lnSpc>
                <a:spcPct val="115000"/>
              </a:lnSpc>
              <a:spcBef>
                <a:spcPts val="0"/>
              </a:spcBef>
              <a:buNone/>
            </a:pPr>
            <a:endParaRPr lang="en-US" sz="1100" dirty="0">
              <a:solidFill>
                <a:srgbClr val="000000"/>
              </a:solidFill>
              <a:latin typeface="Average"/>
              <a:ea typeface="Average"/>
              <a:cs typeface="Average"/>
              <a:sym typeface="Average"/>
            </a:endParaRPr>
          </a:p>
          <a:p>
            <a:pPr lvl="0">
              <a:spcBef>
                <a:spcPts val="0"/>
              </a:spcBef>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8" name="Shape 3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There</a:t>
            </a:r>
            <a:r>
              <a:rPr lang="en-US" baseline="0" dirty="0"/>
              <a:t> are reporting exemptions that are important to know about when viewing PDMP data and making clinical decisions. </a:t>
            </a:r>
          </a:p>
          <a:p>
            <a:pPr lvl="0"/>
            <a:endParaRPr lang="en-US" dirty="0"/>
          </a:p>
          <a:p>
            <a:pPr lvl="0"/>
            <a:r>
              <a:rPr lang="en-US" dirty="0"/>
              <a:t>Direct Administration of medications and drug samples are not reported to the PDMP.  Entities exempted from reporting include pharmacies who serve only hospital inpatients, or who are waivered by the Board of Pharmacy for serving exclusively assisted</a:t>
            </a:r>
            <a:r>
              <a:rPr lang="en-US" baseline="0" dirty="0"/>
              <a:t> living, comprehensive care, and developmental disability facilities. Also, with a waiver, pharmacy dispensing to hospice inpatients is exempt from reporting.</a:t>
            </a:r>
            <a:endParaRPr lang="en-US" dirty="0"/>
          </a:p>
          <a:p>
            <a:pPr lvl="0"/>
            <a:endParaRPr lang="en-US" dirty="0"/>
          </a:p>
          <a:p>
            <a:pPr lvl="0"/>
            <a:r>
              <a:rPr lang="en-US" dirty="0"/>
              <a:t>Opioid treatment programs, including methadone programs, are also exempt. Federal regulation, 42 CRF Part 2, protects the confidentiality of drug</a:t>
            </a:r>
            <a:r>
              <a:rPr lang="en-US" baseline="0" dirty="0"/>
              <a:t> treatment records. Reporting to a state PDMP would put OTPs in violation of this federal regulation and thus dispensing that occurs at these programs are not available in the PDMP. </a:t>
            </a:r>
          </a:p>
          <a:p>
            <a:pPr lvl="0"/>
            <a:endParaRPr lang="en-US" dirty="0"/>
          </a:p>
          <a:p>
            <a:pPr lvl="0"/>
            <a:r>
              <a:rPr lang="en-US" dirty="0"/>
              <a:t>Veterinarian</a:t>
            </a:r>
            <a:r>
              <a:rPr lang="en-US" baseline="0" dirty="0"/>
              <a:t> dispensing is</a:t>
            </a:r>
            <a:r>
              <a:rPr lang="en-US" dirty="0"/>
              <a:t> exempt unless a prescription written by a veterinarian is taken to and filled by a retail pharmacy.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3000">
                <a:solidFill>
                  <a:schemeClr val="dk1"/>
                </a:solidFill>
                <a:latin typeface="Oswald"/>
                <a:ea typeface="Oswald"/>
                <a:cs typeface="Oswald"/>
                <a:sym typeface="Oswald"/>
              </a:defRPr>
            </a:lvl2pPr>
            <a:lvl3pPr lvl="2" indent="0">
              <a:spcBef>
                <a:spcPts val="0"/>
              </a:spcBef>
              <a:buClr>
                <a:schemeClr val="dk1"/>
              </a:buClr>
              <a:buFont typeface="Oswald"/>
              <a:buNone/>
              <a:defRPr sz="3000">
                <a:solidFill>
                  <a:schemeClr val="dk1"/>
                </a:solidFill>
                <a:latin typeface="Oswald"/>
                <a:ea typeface="Oswald"/>
                <a:cs typeface="Oswald"/>
                <a:sym typeface="Oswald"/>
              </a:defRPr>
            </a:lvl3pPr>
            <a:lvl4pPr lvl="3" indent="0">
              <a:spcBef>
                <a:spcPts val="0"/>
              </a:spcBef>
              <a:buClr>
                <a:schemeClr val="dk1"/>
              </a:buClr>
              <a:buFont typeface="Oswald"/>
              <a:buNone/>
              <a:defRPr sz="3000">
                <a:solidFill>
                  <a:schemeClr val="dk1"/>
                </a:solidFill>
                <a:latin typeface="Oswald"/>
                <a:ea typeface="Oswald"/>
                <a:cs typeface="Oswald"/>
                <a:sym typeface="Oswald"/>
              </a:defRPr>
            </a:lvl4pPr>
            <a:lvl5pPr lvl="4" indent="0">
              <a:spcBef>
                <a:spcPts val="0"/>
              </a:spcBef>
              <a:buClr>
                <a:schemeClr val="dk1"/>
              </a:buClr>
              <a:buFont typeface="Oswald"/>
              <a:buNone/>
              <a:defRPr sz="3000">
                <a:solidFill>
                  <a:schemeClr val="dk1"/>
                </a:solidFill>
                <a:latin typeface="Oswald"/>
                <a:ea typeface="Oswald"/>
                <a:cs typeface="Oswald"/>
                <a:sym typeface="Oswald"/>
              </a:defRPr>
            </a:lvl5pPr>
            <a:lvl6pPr lvl="5" indent="0">
              <a:spcBef>
                <a:spcPts val="0"/>
              </a:spcBef>
              <a:buClr>
                <a:schemeClr val="dk1"/>
              </a:buClr>
              <a:buFont typeface="Oswald"/>
              <a:buNone/>
              <a:defRPr sz="3000">
                <a:solidFill>
                  <a:schemeClr val="dk1"/>
                </a:solidFill>
                <a:latin typeface="Oswald"/>
                <a:ea typeface="Oswald"/>
                <a:cs typeface="Oswald"/>
                <a:sym typeface="Oswald"/>
              </a:defRPr>
            </a:lvl6pPr>
            <a:lvl7pPr lvl="6" indent="0">
              <a:spcBef>
                <a:spcPts val="0"/>
              </a:spcBef>
              <a:buClr>
                <a:schemeClr val="dk1"/>
              </a:buClr>
              <a:buFont typeface="Oswald"/>
              <a:buNone/>
              <a:defRPr sz="3000">
                <a:solidFill>
                  <a:schemeClr val="dk1"/>
                </a:solidFill>
                <a:latin typeface="Oswald"/>
                <a:ea typeface="Oswald"/>
                <a:cs typeface="Oswald"/>
                <a:sym typeface="Oswald"/>
              </a:defRPr>
            </a:lvl7pPr>
            <a:lvl8pPr lvl="7" indent="0">
              <a:spcBef>
                <a:spcPts val="0"/>
              </a:spcBef>
              <a:buClr>
                <a:schemeClr val="dk1"/>
              </a:buClr>
              <a:buFont typeface="Oswald"/>
              <a:buNone/>
              <a:defRPr sz="3000">
                <a:solidFill>
                  <a:schemeClr val="dk1"/>
                </a:solidFill>
                <a:latin typeface="Oswald"/>
                <a:ea typeface="Oswald"/>
                <a:cs typeface="Oswald"/>
                <a:sym typeface="Oswald"/>
              </a:defRPr>
            </a:lvl8pPr>
            <a:lvl9pPr lvl="8" indent="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11" name="Shape 11"/>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8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12" name="Shape 12"/>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aption">
    <p:spTree>
      <p:nvGrpSpPr>
        <p:cNvPr id="1" name="Shape 54"/>
        <p:cNvGrpSpPr/>
        <p:nvPr/>
      </p:nvGrpSpPr>
      <p:grpSpPr>
        <a:xfrm>
          <a:off x="0" y="0"/>
          <a:ext cx="0" cy="0"/>
          <a:chOff x="0" y="0"/>
          <a:chExt cx="0" cy="0"/>
        </a:xfrm>
      </p:grpSpPr>
      <p:sp>
        <p:nvSpPr>
          <p:cNvPr id="55" name="Shape 55"/>
          <p:cNvSpPr txBox="1">
            <a:spLocks noGrp="1"/>
          </p:cNvSpPr>
          <p:nvPr>
            <p:ph type="body" idx="1"/>
          </p:nvPr>
        </p:nvSpPr>
        <p:spPr>
          <a:xfrm>
            <a:off x="311700" y="4230575"/>
            <a:ext cx="5998800" cy="60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Oswald"/>
              <a:buNone/>
              <a:defRPr sz="2100" b="0" i="0" u="none" strike="noStrike" cap="none">
                <a:solidFill>
                  <a:schemeClr val="dk1"/>
                </a:solidFill>
                <a:latin typeface="Oswald"/>
                <a:ea typeface="Oswald"/>
                <a:cs typeface="Oswald"/>
                <a:sym typeface="Oswald"/>
              </a:defRPr>
            </a:lvl1pPr>
            <a:lvl2pPr marL="457200" marR="0" lvl="1"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56" name="Shape 56"/>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ig number">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311700" y="1255275"/>
            <a:ext cx="8520599" cy="18906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Oswald"/>
              <a:buNone/>
              <a:defRPr sz="12000" b="0" i="0" u="none" strike="noStrike" cap="none">
                <a:solidFill>
                  <a:schemeClr val="dk1"/>
                </a:solidFill>
                <a:latin typeface="Oswald"/>
                <a:ea typeface="Oswald"/>
                <a:cs typeface="Oswald"/>
                <a:sym typeface="Oswald"/>
              </a:defRPr>
            </a:lvl1pPr>
            <a:lvl2pPr lvl="1" indent="0" algn="ctr">
              <a:spcBef>
                <a:spcPts val="0"/>
              </a:spcBef>
              <a:buClr>
                <a:schemeClr val="dk1"/>
              </a:buClr>
              <a:buFont typeface="Oswald"/>
              <a:buNone/>
              <a:defRPr sz="12000">
                <a:solidFill>
                  <a:schemeClr val="dk1"/>
                </a:solidFill>
                <a:latin typeface="Oswald"/>
                <a:ea typeface="Oswald"/>
                <a:cs typeface="Oswald"/>
                <a:sym typeface="Oswald"/>
              </a:defRPr>
            </a:lvl2pPr>
            <a:lvl3pPr lvl="2" indent="0" algn="ctr">
              <a:spcBef>
                <a:spcPts val="0"/>
              </a:spcBef>
              <a:buClr>
                <a:schemeClr val="dk1"/>
              </a:buClr>
              <a:buFont typeface="Oswald"/>
              <a:buNone/>
              <a:defRPr sz="12000">
                <a:solidFill>
                  <a:schemeClr val="dk1"/>
                </a:solidFill>
                <a:latin typeface="Oswald"/>
                <a:ea typeface="Oswald"/>
                <a:cs typeface="Oswald"/>
                <a:sym typeface="Oswald"/>
              </a:defRPr>
            </a:lvl3pPr>
            <a:lvl4pPr lvl="3" indent="0" algn="ctr">
              <a:spcBef>
                <a:spcPts val="0"/>
              </a:spcBef>
              <a:buClr>
                <a:schemeClr val="dk1"/>
              </a:buClr>
              <a:buFont typeface="Oswald"/>
              <a:buNone/>
              <a:defRPr sz="12000">
                <a:solidFill>
                  <a:schemeClr val="dk1"/>
                </a:solidFill>
                <a:latin typeface="Oswald"/>
                <a:ea typeface="Oswald"/>
                <a:cs typeface="Oswald"/>
                <a:sym typeface="Oswald"/>
              </a:defRPr>
            </a:lvl4pPr>
            <a:lvl5pPr lvl="4" indent="0" algn="ctr">
              <a:spcBef>
                <a:spcPts val="0"/>
              </a:spcBef>
              <a:buClr>
                <a:schemeClr val="dk1"/>
              </a:buClr>
              <a:buFont typeface="Oswald"/>
              <a:buNone/>
              <a:defRPr sz="12000">
                <a:solidFill>
                  <a:schemeClr val="dk1"/>
                </a:solidFill>
                <a:latin typeface="Oswald"/>
                <a:ea typeface="Oswald"/>
                <a:cs typeface="Oswald"/>
                <a:sym typeface="Oswald"/>
              </a:defRPr>
            </a:lvl5pPr>
            <a:lvl6pPr lvl="5" indent="0" algn="ctr">
              <a:spcBef>
                <a:spcPts val="0"/>
              </a:spcBef>
              <a:buClr>
                <a:schemeClr val="dk1"/>
              </a:buClr>
              <a:buFont typeface="Oswald"/>
              <a:buNone/>
              <a:defRPr sz="12000">
                <a:solidFill>
                  <a:schemeClr val="dk1"/>
                </a:solidFill>
                <a:latin typeface="Oswald"/>
                <a:ea typeface="Oswald"/>
                <a:cs typeface="Oswald"/>
                <a:sym typeface="Oswald"/>
              </a:defRPr>
            </a:lvl6pPr>
            <a:lvl7pPr lvl="6" indent="0" algn="ctr">
              <a:spcBef>
                <a:spcPts val="0"/>
              </a:spcBef>
              <a:buClr>
                <a:schemeClr val="dk1"/>
              </a:buClr>
              <a:buFont typeface="Oswald"/>
              <a:buNone/>
              <a:defRPr sz="12000">
                <a:solidFill>
                  <a:schemeClr val="dk1"/>
                </a:solidFill>
                <a:latin typeface="Oswald"/>
                <a:ea typeface="Oswald"/>
                <a:cs typeface="Oswald"/>
                <a:sym typeface="Oswald"/>
              </a:defRPr>
            </a:lvl7pPr>
            <a:lvl8pPr lvl="7" indent="0" algn="ctr">
              <a:spcBef>
                <a:spcPts val="0"/>
              </a:spcBef>
              <a:buClr>
                <a:schemeClr val="dk1"/>
              </a:buClr>
              <a:buFont typeface="Oswald"/>
              <a:buNone/>
              <a:defRPr sz="12000">
                <a:solidFill>
                  <a:schemeClr val="dk1"/>
                </a:solidFill>
                <a:latin typeface="Oswald"/>
                <a:ea typeface="Oswald"/>
                <a:cs typeface="Oswald"/>
                <a:sym typeface="Oswald"/>
              </a:defRPr>
            </a:lvl8pPr>
            <a:lvl9pPr lvl="8" indent="0" algn="ctr">
              <a:spcBef>
                <a:spcPts val="0"/>
              </a:spcBef>
              <a:buClr>
                <a:schemeClr val="dk1"/>
              </a:buClr>
              <a:buFont typeface="Oswald"/>
              <a:buNone/>
              <a:defRPr sz="12000">
                <a:solidFill>
                  <a:schemeClr val="dk1"/>
                </a:solidFill>
                <a:latin typeface="Oswald"/>
                <a:ea typeface="Oswald"/>
                <a:cs typeface="Oswald"/>
                <a:sym typeface="Oswald"/>
              </a:defRPr>
            </a:lvl9pPr>
          </a:lstStyle>
          <a:p>
            <a:endParaRPr/>
          </a:p>
        </p:txBody>
      </p:sp>
      <p:sp>
        <p:nvSpPr>
          <p:cNvPr id="59" name="Shape 59"/>
          <p:cNvSpPr txBox="1">
            <a:spLocks noGrp="1"/>
          </p:cNvSpPr>
          <p:nvPr>
            <p:ph type="body" idx="1"/>
          </p:nvPr>
        </p:nvSpPr>
        <p:spPr>
          <a:xfrm>
            <a:off x="311700" y="3228425"/>
            <a:ext cx="8520599" cy="1300800"/>
          </a:xfrm>
          <a:prstGeom prst="rect">
            <a:avLst/>
          </a:prstGeom>
          <a:noFill/>
          <a:ln>
            <a:noFill/>
          </a:ln>
        </p:spPr>
        <p:txBody>
          <a:bodyPr lIns="91425" tIns="91425" rIns="91425" bIns="91425" anchor="t" anchorCtr="0"/>
          <a:lstStyle>
            <a:lvl1pPr marL="0" marR="0" lvl="0" indent="0" algn="ctr" rtl="0">
              <a:lnSpc>
                <a:spcPct val="115000"/>
              </a:lnSpc>
              <a:spcBef>
                <a:spcPts val="0"/>
              </a:spcBef>
              <a:spcAft>
                <a:spcPts val="1600"/>
              </a:spcAft>
              <a:buClr>
                <a:schemeClr val="accent3"/>
              </a:buClr>
              <a:buFont typeface="Average"/>
              <a:buNone/>
              <a:defRPr sz="1800" b="0" i="0" u="none" strike="noStrike" cap="none">
                <a:solidFill>
                  <a:schemeClr val="accent3"/>
                </a:solidFill>
                <a:latin typeface="Average"/>
                <a:ea typeface="Average"/>
                <a:cs typeface="Average"/>
                <a:sym typeface="Average"/>
              </a:defRPr>
            </a:lvl1pPr>
            <a:lvl2pPr marL="457200" marR="0" lvl="1"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60" name="Shape 60"/>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3000">
                <a:solidFill>
                  <a:schemeClr val="dk1"/>
                </a:solidFill>
                <a:latin typeface="Oswald"/>
                <a:ea typeface="Oswald"/>
                <a:cs typeface="Oswald"/>
                <a:sym typeface="Oswald"/>
              </a:defRPr>
            </a:lvl2pPr>
            <a:lvl3pPr lvl="2" indent="0">
              <a:spcBef>
                <a:spcPts val="0"/>
              </a:spcBef>
              <a:buClr>
                <a:schemeClr val="dk1"/>
              </a:buClr>
              <a:buFont typeface="Oswald"/>
              <a:buNone/>
              <a:defRPr sz="3000">
                <a:solidFill>
                  <a:schemeClr val="dk1"/>
                </a:solidFill>
                <a:latin typeface="Oswald"/>
                <a:ea typeface="Oswald"/>
                <a:cs typeface="Oswald"/>
                <a:sym typeface="Oswald"/>
              </a:defRPr>
            </a:lvl3pPr>
            <a:lvl4pPr lvl="3" indent="0">
              <a:spcBef>
                <a:spcPts val="0"/>
              </a:spcBef>
              <a:buClr>
                <a:schemeClr val="dk1"/>
              </a:buClr>
              <a:buFont typeface="Oswald"/>
              <a:buNone/>
              <a:defRPr sz="3000">
                <a:solidFill>
                  <a:schemeClr val="dk1"/>
                </a:solidFill>
                <a:latin typeface="Oswald"/>
                <a:ea typeface="Oswald"/>
                <a:cs typeface="Oswald"/>
                <a:sym typeface="Oswald"/>
              </a:defRPr>
            </a:lvl4pPr>
            <a:lvl5pPr lvl="4" indent="0">
              <a:spcBef>
                <a:spcPts val="0"/>
              </a:spcBef>
              <a:buClr>
                <a:schemeClr val="dk1"/>
              </a:buClr>
              <a:buFont typeface="Oswald"/>
              <a:buNone/>
              <a:defRPr sz="3000">
                <a:solidFill>
                  <a:schemeClr val="dk1"/>
                </a:solidFill>
                <a:latin typeface="Oswald"/>
                <a:ea typeface="Oswald"/>
                <a:cs typeface="Oswald"/>
                <a:sym typeface="Oswald"/>
              </a:defRPr>
            </a:lvl5pPr>
            <a:lvl6pPr lvl="5" indent="0">
              <a:spcBef>
                <a:spcPts val="0"/>
              </a:spcBef>
              <a:buClr>
                <a:schemeClr val="dk1"/>
              </a:buClr>
              <a:buFont typeface="Oswald"/>
              <a:buNone/>
              <a:defRPr sz="3000">
                <a:solidFill>
                  <a:schemeClr val="dk1"/>
                </a:solidFill>
                <a:latin typeface="Oswald"/>
                <a:ea typeface="Oswald"/>
                <a:cs typeface="Oswald"/>
                <a:sym typeface="Oswald"/>
              </a:defRPr>
            </a:lvl6pPr>
            <a:lvl7pPr lvl="6" indent="0">
              <a:spcBef>
                <a:spcPts val="0"/>
              </a:spcBef>
              <a:buClr>
                <a:schemeClr val="dk1"/>
              </a:buClr>
              <a:buFont typeface="Oswald"/>
              <a:buNone/>
              <a:defRPr sz="3000">
                <a:solidFill>
                  <a:schemeClr val="dk1"/>
                </a:solidFill>
                <a:latin typeface="Oswald"/>
                <a:ea typeface="Oswald"/>
                <a:cs typeface="Oswald"/>
                <a:sym typeface="Oswald"/>
              </a:defRPr>
            </a:lvl7pPr>
            <a:lvl8pPr lvl="7" indent="0">
              <a:spcBef>
                <a:spcPts val="0"/>
              </a:spcBef>
              <a:buClr>
                <a:schemeClr val="dk1"/>
              </a:buClr>
              <a:buFont typeface="Oswald"/>
              <a:buNone/>
              <a:defRPr sz="3000">
                <a:solidFill>
                  <a:schemeClr val="dk1"/>
                </a:solidFill>
                <a:latin typeface="Oswald"/>
                <a:ea typeface="Oswald"/>
                <a:cs typeface="Oswald"/>
                <a:sym typeface="Oswald"/>
              </a:defRPr>
            </a:lvl8pPr>
            <a:lvl9pPr lvl="8" indent="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67" name="Shape 67"/>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8"/>
        <p:cNvGrpSpPr/>
        <p:nvPr/>
      </p:nvGrpSpPr>
      <p:grpSpPr>
        <a:xfrm>
          <a:off x="0" y="0"/>
          <a:ext cx="0" cy="0"/>
          <a:chOff x="0" y="0"/>
          <a:chExt cx="0" cy="0"/>
        </a:xfrm>
      </p:grpSpPr>
      <p:grpSp>
        <p:nvGrpSpPr>
          <p:cNvPr id="69" name="Shape 69"/>
          <p:cNvGrpSpPr/>
          <p:nvPr/>
        </p:nvGrpSpPr>
        <p:grpSpPr>
          <a:xfrm>
            <a:off x="4350278" y="2855376"/>
            <a:ext cx="443588" cy="105631"/>
            <a:chOff x="4137525" y="2915950"/>
            <a:chExt cx="869099" cy="206999"/>
          </a:xfrm>
        </p:grpSpPr>
        <p:sp>
          <p:nvSpPr>
            <p:cNvPr id="70" name="Shape 70"/>
            <p:cNvSpPr/>
            <p:nvPr/>
          </p:nvSpPr>
          <p:spPr>
            <a:xfrm>
              <a:off x="4468575" y="2915950"/>
              <a:ext cx="206999" cy="206999"/>
            </a:xfrm>
            <a:prstGeom prst="ellipse">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1" name="Shape 71"/>
            <p:cNvSpPr/>
            <p:nvPr/>
          </p:nvSpPr>
          <p:spPr>
            <a:xfrm>
              <a:off x="4799625" y="2915950"/>
              <a:ext cx="206999" cy="206999"/>
            </a:xfrm>
            <a:prstGeom prst="ellipse">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72" name="Shape 72"/>
            <p:cNvSpPr/>
            <p:nvPr/>
          </p:nvSpPr>
          <p:spPr>
            <a:xfrm>
              <a:off x="4137525" y="2915950"/>
              <a:ext cx="206999" cy="206999"/>
            </a:xfrm>
            <a:prstGeom prst="ellipse">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
        <p:nvSpPr>
          <p:cNvPr id="73" name="Shape 73"/>
          <p:cNvSpPr txBox="1">
            <a:spLocks noGrp="1"/>
          </p:cNvSpPr>
          <p:nvPr>
            <p:ph type="ctrTitle"/>
          </p:nvPr>
        </p:nvSpPr>
        <p:spPr>
          <a:xfrm>
            <a:off x="671256" y="990800"/>
            <a:ext cx="7801500" cy="1730099"/>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Oswald"/>
              <a:buNone/>
              <a:defRPr sz="4800" b="0" i="0" u="none" strike="noStrike" cap="none">
                <a:solidFill>
                  <a:schemeClr val="dk1"/>
                </a:solidFill>
                <a:latin typeface="Oswald"/>
                <a:ea typeface="Oswald"/>
                <a:cs typeface="Oswald"/>
                <a:sym typeface="Oswald"/>
              </a:defRPr>
            </a:lvl1pPr>
            <a:lvl2pPr lvl="1" indent="0" algn="ctr">
              <a:spcBef>
                <a:spcPts val="0"/>
              </a:spcBef>
              <a:buClr>
                <a:schemeClr val="dk1"/>
              </a:buClr>
              <a:buFont typeface="Oswald"/>
              <a:buNone/>
              <a:defRPr sz="4800">
                <a:solidFill>
                  <a:schemeClr val="dk1"/>
                </a:solidFill>
                <a:latin typeface="Oswald"/>
                <a:ea typeface="Oswald"/>
                <a:cs typeface="Oswald"/>
                <a:sym typeface="Oswald"/>
              </a:defRPr>
            </a:lvl2pPr>
            <a:lvl3pPr lvl="2" indent="0" algn="ctr">
              <a:spcBef>
                <a:spcPts val="0"/>
              </a:spcBef>
              <a:buClr>
                <a:schemeClr val="dk1"/>
              </a:buClr>
              <a:buFont typeface="Oswald"/>
              <a:buNone/>
              <a:defRPr sz="4800">
                <a:solidFill>
                  <a:schemeClr val="dk1"/>
                </a:solidFill>
                <a:latin typeface="Oswald"/>
                <a:ea typeface="Oswald"/>
                <a:cs typeface="Oswald"/>
                <a:sym typeface="Oswald"/>
              </a:defRPr>
            </a:lvl3pPr>
            <a:lvl4pPr lvl="3" indent="0" algn="ctr">
              <a:spcBef>
                <a:spcPts val="0"/>
              </a:spcBef>
              <a:buClr>
                <a:schemeClr val="dk1"/>
              </a:buClr>
              <a:buFont typeface="Oswald"/>
              <a:buNone/>
              <a:defRPr sz="4800">
                <a:solidFill>
                  <a:schemeClr val="dk1"/>
                </a:solidFill>
                <a:latin typeface="Oswald"/>
                <a:ea typeface="Oswald"/>
                <a:cs typeface="Oswald"/>
                <a:sym typeface="Oswald"/>
              </a:defRPr>
            </a:lvl4pPr>
            <a:lvl5pPr lvl="4" indent="0" algn="ctr">
              <a:spcBef>
                <a:spcPts val="0"/>
              </a:spcBef>
              <a:buClr>
                <a:schemeClr val="dk1"/>
              </a:buClr>
              <a:buFont typeface="Oswald"/>
              <a:buNone/>
              <a:defRPr sz="4800">
                <a:solidFill>
                  <a:schemeClr val="dk1"/>
                </a:solidFill>
                <a:latin typeface="Oswald"/>
                <a:ea typeface="Oswald"/>
                <a:cs typeface="Oswald"/>
                <a:sym typeface="Oswald"/>
              </a:defRPr>
            </a:lvl5pPr>
            <a:lvl6pPr lvl="5" indent="0" algn="ctr">
              <a:spcBef>
                <a:spcPts val="0"/>
              </a:spcBef>
              <a:buClr>
                <a:schemeClr val="dk1"/>
              </a:buClr>
              <a:buFont typeface="Oswald"/>
              <a:buNone/>
              <a:defRPr sz="4800">
                <a:solidFill>
                  <a:schemeClr val="dk1"/>
                </a:solidFill>
                <a:latin typeface="Oswald"/>
                <a:ea typeface="Oswald"/>
                <a:cs typeface="Oswald"/>
                <a:sym typeface="Oswald"/>
              </a:defRPr>
            </a:lvl6pPr>
            <a:lvl7pPr lvl="6" indent="0" algn="ctr">
              <a:spcBef>
                <a:spcPts val="0"/>
              </a:spcBef>
              <a:buClr>
                <a:schemeClr val="dk1"/>
              </a:buClr>
              <a:buFont typeface="Oswald"/>
              <a:buNone/>
              <a:defRPr sz="4800">
                <a:solidFill>
                  <a:schemeClr val="dk1"/>
                </a:solidFill>
                <a:latin typeface="Oswald"/>
                <a:ea typeface="Oswald"/>
                <a:cs typeface="Oswald"/>
                <a:sym typeface="Oswald"/>
              </a:defRPr>
            </a:lvl7pPr>
            <a:lvl8pPr lvl="7" indent="0" algn="ctr">
              <a:spcBef>
                <a:spcPts val="0"/>
              </a:spcBef>
              <a:buClr>
                <a:schemeClr val="dk1"/>
              </a:buClr>
              <a:buFont typeface="Oswald"/>
              <a:buNone/>
              <a:defRPr sz="4800">
                <a:solidFill>
                  <a:schemeClr val="dk1"/>
                </a:solidFill>
                <a:latin typeface="Oswald"/>
                <a:ea typeface="Oswald"/>
                <a:cs typeface="Oswald"/>
                <a:sym typeface="Oswald"/>
              </a:defRPr>
            </a:lvl8pPr>
            <a:lvl9pPr lvl="8" indent="0" algn="ctr">
              <a:spcBef>
                <a:spcPts val="0"/>
              </a:spcBef>
              <a:buClr>
                <a:schemeClr val="dk1"/>
              </a:buClr>
              <a:buFont typeface="Oswald"/>
              <a:buNone/>
              <a:defRPr sz="4800">
                <a:solidFill>
                  <a:schemeClr val="dk1"/>
                </a:solidFill>
                <a:latin typeface="Oswald"/>
                <a:ea typeface="Oswald"/>
                <a:cs typeface="Oswald"/>
                <a:sym typeface="Oswald"/>
              </a:defRPr>
            </a:lvl9pPr>
          </a:lstStyle>
          <a:p>
            <a:endParaRPr/>
          </a:p>
        </p:txBody>
      </p:sp>
      <p:sp>
        <p:nvSpPr>
          <p:cNvPr id="74" name="Shape 74"/>
          <p:cNvSpPr txBox="1">
            <a:spLocks noGrp="1"/>
          </p:cNvSpPr>
          <p:nvPr>
            <p:ph type="subTitle" idx="1"/>
          </p:nvPr>
        </p:nvSpPr>
        <p:spPr>
          <a:xfrm>
            <a:off x="671250" y="3174875"/>
            <a:ext cx="7801500" cy="7926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1pPr>
            <a:lvl2pPr marL="457200" marR="0" lvl="1"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2pPr>
            <a:lvl3pPr marL="914400" marR="0" lvl="2"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3pPr>
            <a:lvl4pPr marL="1371600" marR="0" lvl="3"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4pPr>
            <a:lvl5pPr marL="1828800" marR="0" lvl="4"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5pPr>
            <a:lvl6pPr marL="2286000" marR="0" lvl="5"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6pPr>
            <a:lvl7pPr marL="2743200" marR="0" lvl="6"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7pPr>
            <a:lvl8pPr marL="3200400" marR="0" lvl="7"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8pPr>
            <a:lvl9pPr marL="3657600" marR="0" lvl="8"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9pPr>
          </a:lstStyle>
          <a:p>
            <a:endParaRPr/>
          </a:p>
        </p:txBody>
      </p:sp>
      <p:sp>
        <p:nvSpPr>
          <p:cNvPr id="75" name="Shape 75"/>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671250" y="2141250"/>
            <a:ext cx="7852199" cy="861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Oswald"/>
              <a:buNone/>
              <a:defRPr sz="3600" b="0" i="0" u="none" strike="noStrike" cap="none">
                <a:solidFill>
                  <a:schemeClr val="dk1"/>
                </a:solidFill>
                <a:latin typeface="Oswald"/>
                <a:ea typeface="Oswald"/>
                <a:cs typeface="Oswald"/>
                <a:sym typeface="Oswald"/>
              </a:defRPr>
            </a:lvl1pPr>
            <a:lvl2pPr lvl="1" indent="0" algn="ctr">
              <a:spcBef>
                <a:spcPts val="0"/>
              </a:spcBef>
              <a:buClr>
                <a:schemeClr val="dk1"/>
              </a:buClr>
              <a:buFont typeface="Oswald"/>
              <a:buNone/>
              <a:defRPr sz="3600">
                <a:solidFill>
                  <a:schemeClr val="dk1"/>
                </a:solidFill>
                <a:latin typeface="Oswald"/>
                <a:ea typeface="Oswald"/>
                <a:cs typeface="Oswald"/>
                <a:sym typeface="Oswald"/>
              </a:defRPr>
            </a:lvl2pPr>
            <a:lvl3pPr lvl="2" indent="0" algn="ctr">
              <a:spcBef>
                <a:spcPts val="0"/>
              </a:spcBef>
              <a:buClr>
                <a:schemeClr val="dk1"/>
              </a:buClr>
              <a:buFont typeface="Oswald"/>
              <a:buNone/>
              <a:defRPr sz="3600">
                <a:solidFill>
                  <a:schemeClr val="dk1"/>
                </a:solidFill>
                <a:latin typeface="Oswald"/>
                <a:ea typeface="Oswald"/>
                <a:cs typeface="Oswald"/>
                <a:sym typeface="Oswald"/>
              </a:defRPr>
            </a:lvl3pPr>
            <a:lvl4pPr lvl="3" indent="0" algn="ctr">
              <a:spcBef>
                <a:spcPts val="0"/>
              </a:spcBef>
              <a:buClr>
                <a:schemeClr val="dk1"/>
              </a:buClr>
              <a:buFont typeface="Oswald"/>
              <a:buNone/>
              <a:defRPr sz="3600">
                <a:solidFill>
                  <a:schemeClr val="dk1"/>
                </a:solidFill>
                <a:latin typeface="Oswald"/>
                <a:ea typeface="Oswald"/>
                <a:cs typeface="Oswald"/>
                <a:sym typeface="Oswald"/>
              </a:defRPr>
            </a:lvl4pPr>
            <a:lvl5pPr lvl="4" indent="0" algn="ctr">
              <a:spcBef>
                <a:spcPts val="0"/>
              </a:spcBef>
              <a:buClr>
                <a:schemeClr val="dk1"/>
              </a:buClr>
              <a:buFont typeface="Oswald"/>
              <a:buNone/>
              <a:defRPr sz="3600">
                <a:solidFill>
                  <a:schemeClr val="dk1"/>
                </a:solidFill>
                <a:latin typeface="Oswald"/>
                <a:ea typeface="Oswald"/>
                <a:cs typeface="Oswald"/>
                <a:sym typeface="Oswald"/>
              </a:defRPr>
            </a:lvl5pPr>
            <a:lvl6pPr lvl="5" indent="0" algn="ctr">
              <a:spcBef>
                <a:spcPts val="0"/>
              </a:spcBef>
              <a:buClr>
                <a:schemeClr val="dk1"/>
              </a:buClr>
              <a:buFont typeface="Oswald"/>
              <a:buNone/>
              <a:defRPr sz="3600">
                <a:solidFill>
                  <a:schemeClr val="dk1"/>
                </a:solidFill>
                <a:latin typeface="Oswald"/>
                <a:ea typeface="Oswald"/>
                <a:cs typeface="Oswald"/>
                <a:sym typeface="Oswald"/>
              </a:defRPr>
            </a:lvl6pPr>
            <a:lvl7pPr lvl="6" indent="0" algn="ctr">
              <a:spcBef>
                <a:spcPts val="0"/>
              </a:spcBef>
              <a:buClr>
                <a:schemeClr val="dk1"/>
              </a:buClr>
              <a:buFont typeface="Oswald"/>
              <a:buNone/>
              <a:defRPr sz="3600">
                <a:solidFill>
                  <a:schemeClr val="dk1"/>
                </a:solidFill>
                <a:latin typeface="Oswald"/>
                <a:ea typeface="Oswald"/>
                <a:cs typeface="Oswald"/>
                <a:sym typeface="Oswald"/>
              </a:defRPr>
            </a:lvl7pPr>
            <a:lvl8pPr lvl="7" indent="0" algn="ctr">
              <a:spcBef>
                <a:spcPts val="0"/>
              </a:spcBef>
              <a:buClr>
                <a:schemeClr val="dk1"/>
              </a:buClr>
              <a:buFont typeface="Oswald"/>
              <a:buNone/>
              <a:defRPr sz="3600">
                <a:solidFill>
                  <a:schemeClr val="dk1"/>
                </a:solidFill>
                <a:latin typeface="Oswald"/>
                <a:ea typeface="Oswald"/>
                <a:cs typeface="Oswald"/>
                <a:sym typeface="Oswald"/>
              </a:defRPr>
            </a:lvl8pPr>
            <a:lvl9pPr lvl="8" indent="0" algn="ctr">
              <a:spcBef>
                <a:spcPts val="0"/>
              </a:spcBef>
              <a:buClr>
                <a:schemeClr val="dk1"/>
              </a:buClr>
              <a:buFont typeface="Oswald"/>
              <a:buNone/>
              <a:defRPr sz="3600">
                <a:solidFill>
                  <a:schemeClr val="dk1"/>
                </a:solidFill>
                <a:latin typeface="Oswald"/>
                <a:ea typeface="Oswald"/>
                <a:cs typeface="Oswald"/>
                <a:sym typeface="Oswald"/>
              </a:defRPr>
            </a:lvl9pPr>
          </a:lstStyle>
          <a:p>
            <a:endParaRPr/>
          </a:p>
        </p:txBody>
      </p:sp>
      <p:sp>
        <p:nvSpPr>
          <p:cNvPr id="78" name="Shape 78"/>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3000">
                <a:solidFill>
                  <a:schemeClr val="dk1"/>
                </a:solidFill>
                <a:latin typeface="Oswald"/>
                <a:ea typeface="Oswald"/>
                <a:cs typeface="Oswald"/>
                <a:sym typeface="Oswald"/>
              </a:defRPr>
            </a:lvl2pPr>
            <a:lvl3pPr lvl="2" indent="0">
              <a:spcBef>
                <a:spcPts val="0"/>
              </a:spcBef>
              <a:buClr>
                <a:schemeClr val="dk1"/>
              </a:buClr>
              <a:buFont typeface="Oswald"/>
              <a:buNone/>
              <a:defRPr sz="3000">
                <a:solidFill>
                  <a:schemeClr val="dk1"/>
                </a:solidFill>
                <a:latin typeface="Oswald"/>
                <a:ea typeface="Oswald"/>
                <a:cs typeface="Oswald"/>
                <a:sym typeface="Oswald"/>
              </a:defRPr>
            </a:lvl3pPr>
            <a:lvl4pPr lvl="3" indent="0">
              <a:spcBef>
                <a:spcPts val="0"/>
              </a:spcBef>
              <a:buClr>
                <a:schemeClr val="dk1"/>
              </a:buClr>
              <a:buFont typeface="Oswald"/>
              <a:buNone/>
              <a:defRPr sz="3000">
                <a:solidFill>
                  <a:schemeClr val="dk1"/>
                </a:solidFill>
                <a:latin typeface="Oswald"/>
                <a:ea typeface="Oswald"/>
                <a:cs typeface="Oswald"/>
                <a:sym typeface="Oswald"/>
              </a:defRPr>
            </a:lvl4pPr>
            <a:lvl5pPr lvl="4" indent="0">
              <a:spcBef>
                <a:spcPts val="0"/>
              </a:spcBef>
              <a:buClr>
                <a:schemeClr val="dk1"/>
              </a:buClr>
              <a:buFont typeface="Oswald"/>
              <a:buNone/>
              <a:defRPr sz="3000">
                <a:solidFill>
                  <a:schemeClr val="dk1"/>
                </a:solidFill>
                <a:latin typeface="Oswald"/>
                <a:ea typeface="Oswald"/>
                <a:cs typeface="Oswald"/>
                <a:sym typeface="Oswald"/>
              </a:defRPr>
            </a:lvl5pPr>
            <a:lvl6pPr lvl="5" indent="0">
              <a:spcBef>
                <a:spcPts val="0"/>
              </a:spcBef>
              <a:buClr>
                <a:schemeClr val="dk1"/>
              </a:buClr>
              <a:buFont typeface="Oswald"/>
              <a:buNone/>
              <a:defRPr sz="3000">
                <a:solidFill>
                  <a:schemeClr val="dk1"/>
                </a:solidFill>
                <a:latin typeface="Oswald"/>
                <a:ea typeface="Oswald"/>
                <a:cs typeface="Oswald"/>
                <a:sym typeface="Oswald"/>
              </a:defRPr>
            </a:lvl6pPr>
            <a:lvl7pPr lvl="6" indent="0">
              <a:spcBef>
                <a:spcPts val="0"/>
              </a:spcBef>
              <a:buClr>
                <a:schemeClr val="dk1"/>
              </a:buClr>
              <a:buFont typeface="Oswald"/>
              <a:buNone/>
              <a:defRPr sz="3000">
                <a:solidFill>
                  <a:schemeClr val="dk1"/>
                </a:solidFill>
                <a:latin typeface="Oswald"/>
                <a:ea typeface="Oswald"/>
                <a:cs typeface="Oswald"/>
                <a:sym typeface="Oswald"/>
              </a:defRPr>
            </a:lvl7pPr>
            <a:lvl8pPr lvl="7" indent="0">
              <a:spcBef>
                <a:spcPts val="0"/>
              </a:spcBef>
              <a:buClr>
                <a:schemeClr val="dk1"/>
              </a:buClr>
              <a:buFont typeface="Oswald"/>
              <a:buNone/>
              <a:defRPr sz="3000">
                <a:solidFill>
                  <a:schemeClr val="dk1"/>
                </a:solidFill>
                <a:latin typeface="Oswald"/>
                <a:ea typeface="Oswald"/>
                <a:cs typeface="Oswald"/>
                <a:sym typeface="Oswald"/>
              </a:defRPr>
            </a:lvl8pPr>
            <a:lvl9pPr lvl="8" indent="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81" name="Shape 81"/>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8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82" name="Shape 82"/>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3000">
                <a:solidFill>
                  <a:schemeClr val="dk1"/>
                </a:solidFill>
                <a:latin typeface="Oswald"/>
                <a:ea typeface="Oswald"/>
                <a:cs typeface="Oswald"/>
                <a:sym typeface="Oswald"/>
              </a:defRPr>
            </a:lvl2pPr>
            <a:lvl3pPr lvl="2" indent="0">
              <a:spcBef>
                <a:spcPts val="0"/>
              </a:spcBef>
              <a:buClr>
                <a:schemeClr val="dk1"/>
              </a:buClr>
              <a:buFont typeface="Oswald"/>
              <a:buNone/>
              <a:defRPr sz="3000">
                <a:solidFill>
                  <a:schemeClr val="dk1"/>
                </a:solidFill>
                <a:latin typeface="Oswald"/>
                <a:ea typeface="Oswald"/>
                <a:cs typeface="Oswald"/>
                <a:sym typeface="Oswald"/>
              </a:defRPr>
            </a:lvl3pPr>
            <a:lvl4pPr lvl="3" indent="0">
              <a:spcBef>
                <a:spcPts val="0"/>
              </a:spcBef>
              <a:buClr>
                <a:schemeClr val="dk1"/>
              </a:buClr>
              <a:buFont typeface="Oswald"/>
              <a:buNone/>
              <a:defRPr sz="3000">
                <a:solidFill>
                  <a:schemeClr val="dk1"/>
                </a:solidFill>
                <a:latin typeface="Oswald"/>
                <a:ea typeface="Oswald"/>
                <a:cs typeface="Oswald"/>
                <a:sym typeface="Oswald"/>
              </a:defRPr>
            </a:lvl4pPr>
            <a:lvl5pPr lvl="4" indent="0">
              <a:spcBef>
                <a:spcPts val="0"/>
              </a:spcBef>
              <a:buClr>
                <a:schemeClr val="dk1"/>
              </a:buClr>
              <a:buFont typeface="Oswald"/>
              <a:buNone/>
              <a:defRPr sz="3000">
                <a:solidFill>
                  <a:schemeClr val="dk1"/>
                </a:solidFill>
                <a:latin typeface="Oswald"/>
                <a:ea typeface="Oswald"/>
                <a:cs typeface="Oswald"/>
                <a:sym typeface="Oswald"/>
              </a:defRPr>
            </a:lvl5pPr>
            <a:lvl6pPr lvl="5" indent="0">
              <a:spcBef>
                <a:spcPts val="0"/>
              </a:spcBef>
              <a:buClr>
                <a:schemeClr val="dk1"/>
              </a:buClr>
              <a:buFont typeface="Oswald"/>
              <a:buNone/>
              <a:defRPr sz="3000">
                <a:solidFill>
                  <a:schemeClr val="dk1"/>
                </a:solidFill>
                <a:latin typeface="Oswald"/>
                <a:ea typeface="Oswald"/>
                <a:cs typeface="Oswald"/>
                <a:sym typeface="Oswald"/>
              </a:defRPr>
            </a:lvl6pPr>
            <a:lvl7pPr lvl="6" indent="0">
              <a:spcBef>
                <a:spcPts val="0"/>
              </a:spcBef>
              <a:buClr>
                <a:schemeClr val="dk1"/>
              </a:buClr>
              <a:buFont typeface="Oswald"/>
              <a:buNone/>
              <a:defRPr sz="3000">
                <a:solidFill>
                  <a:schemeClr val="dk1"/>
                </a:solidFill>
                <a:latin typeface="Oswald"/>
                <a:ea typeface="Oswald"/>
                <a:cs typeface="Oswald"/>
                <a:sym typeface="Oswald"/>
              </a:defRPr>
            </a:lvl7pPr>
            <a:lvl8pPr lvl="7" indent="0">
              <a:spcBef>
                <a:spcPts val="0"/>
              </a:spcBef>
              <a:buClr>
                <a:schemeClr val="dk1"/>
              </a:buClr>
              <a:buFont typeface="Oswald"/>
              <a:buNone/>
              <a:defRPr sz="3000">
                <a:solidFill>
                  <a:schemeClr val="dk1"/>
                </a:solidFill>
                <a:latin typeface="Oswald"/>
                <a:ea typeface="Oswald"/>
                <a:cs typeface="Oswald"/>
                <a:sym typeface="Oswald"/>
              </a:defRPr>
            </a:lvl8pPr>
            <a:lvl9pPr lvl="8" indent="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85" name="Shape 85"/>
          <p:cNvSpPr txBox="1">
            <a:spLocks noGrp="1"/>
          </p:cNvSpPr>
          <p:nvPr>
            <p:ph type="body" idx="1"/>
          </p:nvPr>
        </p:nvSpPr>
        <p:spPr>
          <a:xfrm>
            <a:off x="311700" y="1152475"/>
            <a:ext cx="39998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9pPr>
          </a:lstStyle>
          <a:p>
            <a:endParaRPr/>
          </a:p>
        </p:txBody>
      </p:sp>
      <p:sp>
        <p:nvSpPr>
          <p:cNvPr id="86" name="Shape 86"/>
          <p:cNvSpPr txBox="1">
            <a:spLocks noGrp="1"/>
          </p:cNvSpPr>
          <p:nvPr>
            <p:ph type="body" idx="2"/>
          </p:nvPr>
        </p:nvSpPr>
        <p:spPr>
          <a:xfrm>
            <a:off x="4832400" y="1152475"/>
            <a:ext cx="39998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9pPr>
          </a:lstStyle>
          <a:p>
            <a:endParaRPr/>
          </a:p>
        </p:txBody>
      </p:sp>
      <p:sp>
        <p:nvSpPr>
          <p:cNvPr id="87" name="Shape 87"/>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311700" y="555600"/>
            <a:ext cx="2807999" cy="755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Oswald"/>
              <a:buNone/>
              <a:defRPr sz="24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2400">
                <a:solidFill>
                  <a:schemeClr val="dk1"/>
                </a:solidFill>
                <a:latin typeface="Oswald"/>
                <a:ea typeface="Oswald"/>
                <a:cs typeface="Oswald"/>
                <a:sym typeface="Oswald"/>
              </a:defRPr>
            </a:lvl2pPr>
            <a:lvl3pPr lvl="2" indent="0">
              <a:spcBef>
                <a:spcPts val="0"/>
              </a:spcBef>
              <a:buClr>
                <a:schemeClr val="dk1"/>
              </a:buClr>
              <a:buFont typeface="Oswald"/>
              <a:buNone/>
              <a:defRPr sz="2400">
                <a:solidFill>
                  <a:schemeClr val="dk1"/>
                </a:solidFill>
                <a:latin typeface="Oswald"/>
                <a:ea typeface="Oswald"/>
                <a:cs typeface="Oswald"/>
                <a:sym typeface="Oswald"/>
              </a:defRPr>
            </a:lvl3pPr>
            <a:lvl4pPr lvl="3" indent="0">
              <a:spcBef>
                <a:spcPts val="0"/>
              </a:spcBef>
              <a:buClr>
                <a:schemeClr val="dk1"/>
              </a:buClr>
              <a:buFont typeface="Oswald"/>
              <a:buNone/>
              <a:defRPr sz="2400">
                <a:solidFill>
                  <a:schemeClr val="dk1"/>
                </a:solidFill>
                <a:latin typeface="Oswald"/>
                <a:ea typeface="Oswald"/>
                <a:cs typeface="Oswald"/>
                <a:sym typeface="Oswald"/>
              </a:defRPr>
            </a:lvl4pPr>
            <a:lvl5pPr lvl="4" indent="0">
              <a:spcBef>
                <a:spcPts val="0"/>
              </a:spcBef>
              <a:buClr>
                <a:schemeClr val="dk1"/>
              </a:buClr>
              <a:buFont typeface="Oswald"/>
              <a:buNone/>
              <a:defRPr sz="2400">
                <a:solidFill>
                  <a:schemeClr val="dk1"/>
                </a:solidFill>
                <a:latin typeface="Oswald"/>
                <a:ea typeface="Oswald"/>
                <a:cs typeface="Oswald"/>
                <a:sym typeface="Oswald"/>
              </a:defRPr>
            </a:lvl5pPr>
            <a:lvl6pPr lvl="5" indent="0">
              <a:spcBef>
                <a:spcPts val="0"/>
              </a:spcBef>
              <a:buClr>
                <a:schemeClr val="dk1"/>
              </a:buClr>
              <a:buFont typeface="Oswald"/>
              <a:buNone/>
              <a:defRPr sz="2400">
                <a:solidFill>
                  <a:schemeClr val="dk1"/>
                </a:solidFill>
                <a:latin typeface="Oswald"/>
                <a:ea typeface="Oswald"/>
                <a:cs typeface="Oswald"/>
                <a:sym typeface="Oswald"/>
              </a:defRPr>
            </a:lvl6pPr>
            <a:lvl7pPr lvl="6" indent="0">
              <a:spcBef>
                <a:spcPts val="0"/>
              </a:spcBef>
              <a:buClr>
                <a:schemeClr val="dk1"/>
              </a:buClr>
              <a:buFont typeface="Oswald"/>
              <a:buNone/>
              <a:defRPr sz="2400">
                <a:solidFill>
                  <a:schemeClr val="dk1"/>
                </a:solidFill>
                <a:latin typeface="Oswald"/>
                <a:ea typeface="Oswald"/>
                <a:cs typeface="Oswald"/>
                <a:sym typeface="Oswald"/>
              </a:defRPr>
            </a:lvl7pPr>
            <a:lvl8pPr lvl="7" indent="0">
              <a:spcBef>
                <a:spcPts val="0"/>
              </a:spcBef>
              <a:buClr>
                <a:schemeClr val="dk1"/>
              </a:buClr>
              <a:buFont typeface="Oswald"/>
              <a:buNone/>
              <a:defRPr sz="2400">
                <a:solidFill>
                  <a:schemeClr val="dk1"/>
                </a:solidFill>
                <a:latin typeface="Oswald"/>
                <a:ea typeface="Oswald"/>
                <a:cs typeface="Oswald"/>
                <a:sym typeface="Oswald"/>
              </a:defRPr>
            </a:lvl8pPr>
            <a:lvl9pPr lvl="8" indent="0">
              <a:spcBef>
                <a:spcPts val="0"/>
              </a:spcBef>
              <a:buClr>
                <a:schemeClr val="dk1"/>
              </a:buClr>
              <a:buFont typeface="Oswald"/>
              <a:buNone/>
              <a:defRPr sz="2400">
                <a:solidFill>
                  <a:schemeClr val="dk1"/>
                </a:solidFill>
                <a:latin typeface="Oswald"/>
                <a:ea typeface="Oswald"/>
                <a:cs typeface="Oswald"/>
                <a:sym typeface="Oswald"/>
              </a:defRPr>
            </a:lvl9pPr>
          </a:lstStyle>
          <a:p>
            <a:endParaRPr/>
          </a:p>
        </p:txBody>
      </p:sp>
      <p:sp>
        <p:nvSpPr>
          <p:cNvPr id="90" name="Shape 90"/>
          <p:cNvSpPr txBox="1">
            <a:spLocks noGrp="1"/>
          </p:cNvSpPr>
          <p:nvPr>
            <p:ph type="body" idx="1"/>
          </p:nvPr>
        </p:nvSpPr>
        <p:spPr>
          <a:xfrm>
            <a:off x="311700" y="1389600"/>
            <a:ext cx="2807999" cy="3179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9pPr>
          </a:lstStyle>
          <a:p>
            <a:endParaRPr/>
          </a:p>
        </p:txBody>
      </p:sp>
      <p:sp>
        <p:nvSpPr>
          <p:cNvPr id="91" name="Shape 91"/>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90250" y="526350"/>
            <a:ext cx="6227100" cy="40908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Oswald"/>
              <a:buNone/>
              <a:defRPr sz="4800" b="0" i="0" u="none" strike="noStrike" cap="none">
                <a:solidFill>
                  <a:schemeClr val="lt1"/>
                </a:solidFill>
                <a:latin typeface="Oswald"/>
                <a:ea typeface="Oswald"/>
                <a:cs typeface="Oswald"/>
                <a:sym typeface="Oswald"/>
              </a:defRPr>
            </a:lvl1pPr>
            <a:lvl2pPr lvl="1" indent="0">
              <a:spcBef>
                <a:spcPts val="0"/>
              </a:spcBef>
              <a:buClr>
                <a:schemeClr val="lt1"/>
              </a:buClr>
              <a:buFont typeface="Oswald"/>
              <a:buNone/>
              <a:defRPr sz="4800">
                <a:solidFill>
                  <a:schemeClr val="lt1"/>
                </a:solidFill>
                <a:latin typeface="Oswald"/>
                <a:ea typeface="Oswald"/>
                <a:cs typeface="Oswald"/>
                <a:sym typeface="Oswald"/>
              </a:defRPr>
            </a:lvl2pPr>
            <a:lvl3pPr lvl="2" indent="0">
              <a:spcBef>
                <a:spcPts val="0"/>
              </a:spcBef>
              <a:buClr>
                <a:schemeClr val="lt1"/>
              </a:buClr>
              <a:buFont typeface="Oswald"/>
              <a:buNone/>
              <a:defRPr sz="4800">
                <a:solidFill>
                  <a:schemeClr val="lt1"/>
                </a:solidFill>
                <a:latin typeface="Oswald"/>
                <a:ea typeface="Oswald"/>
                <a:cs typeface="Oswald"/>
                <a:sym typeface="Oswald"/>
              </a:defRPr>
            </a:lvl3pPr>
            <a:lvl4pPr lvl="3" indent="0">
              <a:spcBef>
                <a:spcPts val="0"/>
              </a:spcBef>
              <a:buClr>
                <a:schemeClr val="lt1"/>
              </a:buClr>
              <a:buFont typeface="Oswald"/>
              <a:buNone/>
              <a:defRPr sz="4800">
                <a:solidFill>
                  <a:schemeClr val="lt1"/>
                </a:solidFill>
                <a:latin typeface="Oswald"/>
                <a:ea typeface="Oswald"/>
                <a:cs typeface="Oswald"/>
                <a:sym typeface="Oswald"/>
              </a:defRPr>
            </a:lvl4pPr>
            <a:lvl5pPr lvl="4" indent="0">
              <a:spcBef>
                <a:spcPts val="0"/>
              </a:spcBef>
              <a:buClr>
                <a:schemeClr val="lt1"/>
              </a:buClr>
              <a:buFont typeface="Oswald"/>
              <a:buNone/>
              <a:defRPr sz="4800">
                <a:solidFill>
                  <a:schemeClr val="lt1"/>
                </a:solidFill>
                <a:latin typeface="Oswald"/>
                <a:ea typeface="Oswald"/>
                <a:cs typeface="Oswald"/>
                <a:sym typeface="Oswald"/>
              </a:defRPr>
            </a:lvl5pPr>
            <a:lvl6pPr lvl="5" indent="0">
              <a:spcBef>
                <a:spcPts val="0"/>
              </a:spcBef>
              <a:buClr>
                <a:schemeClr val="lt1"/>
              </a:buClr>
              <a:buFont typeface="Oswald"/>
              <a:buNone/>
              <a:defRPr sz="4800">
                <a:solidFill>
                  <a:schemeClr val="lt1"/>
                </a:solidFill>
                <a:latin typeface="Oswald"/>
                <a:ea typeface="Oswald"/>
                <a:cs typeface="Oswald"/>
                <a:sym typeface="Oswald"/>
              </a:defRPr>
            </a:lvl6pPr>
            <a:lvl7pPr lvl="6" indent="0">
              <a:spcBef>
                <a:spcPts val="0"/>
              </a:spcBef>
              <a:buClr>
                <a:schemeClr val="lt1"/>
              </a:buClr>
              <a:buFont typeface="Oswald"/>
              <a:buNone/>
              <a:defRPr sz="4800">
                <a:solidFill>
                  <a:schemeClr val="lt1"/>
                </a:solidFill>
                <a:latin typeface="Oswald"/>
                <a:ea typeface="Oswald"/>
                <a:cs typeface="Oswald"/>
                <a:sym typeface="Oswald"/>
              </a:defRPr>
            </a:lvl7pPr>
            <a:lvl8pPr lvl="7" indent="0">
              <a:spcBef>
                <a:spcPts val="0"/>
              </a:spcBef>
              <a:buClr>
                <a:schemeClr val="lt1"/>
              </a:buClr>
              <a:buFont typeface="Oswald"/>
              <a:buNone/>
              <a:defRPr sz="4800">
                <a:solidFill>
                  <a:schemeClr val="lt1"/>
                </a:solidFill>
                <a:latin typeface="Oswald"/>
                <a:ea typeface="Oswald"/>
                <a:cs typeface="Oswald"/>
                <a:sym typeface="Oswald"/>
              </a:defRPr>
            </a:lvl8pPr>
            <a:lvl9pPr lvl="8" indent="0">
              <a:spcBef>
                <a:spcPts val="0"/>
              </a:spcBef>
              <a:buClr>
                <a:schemeClr val="lt1"/>
              </a:buClr>
              <a:buFont typeface="Oswald"/>
              <a:buNone/>
              <a:defRPr sz="4800">
                <a:solidFill>
                  <a:schemeClr val="lt1"/>
                </a:solidFill>
                <a:latin typeface="Oswald"/>
                <a:ea typeface="Oswald"/>
                <a:cs typeface="Oswald"/>
                <a:sym typeface="Oswald"/>
              </a:defRPr>
            </a:lvl9pPr>
          </a:lstStyle>
          <a:p>
            <a:endParaRPr/>
          </a:p>
        </p:txBody>
      </p:sp>
      <p:sp>
        <p:nvSpPr>
          <p:cNvPr id="94" name="Shape 94"/>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7474F"/>
              </a:buClr>
              <a:buSzPct val="25000"/>
              <a:buFont typeface="Arial"/>
              <a:buNone/>
            </a:pPr>
            <a:fld id="{00000000-1234-1234-1234-123412341234}" type="slidenum">
              <a:rPr lang="en" sz="1400" b="0" i="0" u="none" strike="noStrike" cap="none">
                <a:solidFill>
                  <a:srgbClr val="37474F"/>
                </a:solidFill>
                <a:latin typeface="Arial"/>
                <a:ea typeface="Arial"/>
                <a:cs typeface="Arial"/>
                <a:sym typeface="Arial"/>
              </a:rPr>
              <a:t>‹#›</a:t>
            </a:fld>
            <a:endParaRPr lang="en" sz="1400" b="0" i="0" u="none" strike="noStrike" cap="none">
              <a:solidFill>
                <a:srgbClr val="37474F"/>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95"/>
        <p:cNvGrpSpPr/>
        <p:nvPr/>
      </p:nvGrpSpPr>
      <p:grpSpPr>
        <a:xfrm>
          <a:off x="0" y="0"/>
          <a:ext cx="0" cy="0"/>
          <a:chOff x="0" y="0"/>
          <a:chExt cx="0" cy="0"/>
        </a:xfrm>
      </p:grpSpPr>
      <p:sp>
        <p:nvSpPr>
          <p:cNvPr id="96" name="Shape 96"/>
          <p:cNvSpPr/>
          <p:nvPr/>
        </p:nvSpPr>
        <p:spPr>
          <a:xfrm>
            <a:off x="4572000" y="0"/>
            <a:ext cx="4572000" cy="5143499"/>
          </a:xfrm>
          <a:prstGeom prst="rect">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97" name="Shape 97"/>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98" name="Shape 98"/>
          <p:cNvSpPr txBox="1">
            <a:spLocks noGrp="1"/>
          </p:cNvSpPr>
          <p:nvPr>
            <p:ph type="title"/>
          </p:nvPr>
        </p:nvSpPr>
        <p:spPr>
          <a:xfrm>
            <a:off x="265500" y="1081400"/>
            <a:ext cx="4045199" cy="17103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Oswald"/>
              <a:buNone/>
              <a:defRPr sz="4200" b="0" i="0" u="none" strike="noStrike" cap="none">
                <a:solidFill>
                  <a:schemeClr val="dk1"/>
                </a:solidFill>
                <a:latin typeface="Oswald"/>
                <a:ea typeface="Oswald"/>
                <a:cs typeface="Oswald"/>
                <a:sym typeface="Oswald"/>
              </a:defRPr>
            </a:lvl1pPr>
            <a:lvl2pPr lvl="1" indent="0" algn="ctr">
              <a:spcBef>
                <a:spcPts val="0"/>
              </a:spcBef>
              <a:buClr>
                <a:schemeClr val="dk1"/>
              </a:buClr>
              <a:buFont typeface="Oswald"/>
              <a:buNone/>
              <a:defRPr sz="4200">
                <a:solidFill>
                  <a:schemeClr val="dk1"/>
                </a:solidFill>
                <a:latin typeface="Oswald"/>
                <a:ea typeface="Oswald"/>
                <a:cs typeface="Oswald"/>
                <a:sym typeface="Oswald"/>
              </a:defRPr>
            </a:lvl2pPr>
            <a:lvl3pPr lvl="2" indent="0" algn="ctr">
              <a:spcBef>
                <a:spcPts val="0"/>
              </a:spcBef>
              <a:buClr>
                <a:schemeClr val="dk1"/>
              </a:buClr>
              <a:buFont typeface="Oswald"/>
              <a:buNone/>
              <a:defRPr sz="4200">
                <a:solidFill>
                  <a:schemeClr val="dk1"/>
                </a:solidFill>
                <a:latin typeface="Oswald"/>
                <a:ea typeface="Oswald"/>
                <a:cs typeface="Oswald"/>
                <a:sym typeface="Oswald"/>
              </a:defRPr>
            </a:lvl3pPr>
            <a:lvl4pPr lvl="3" indent="0" algn="ctr">
              <a:spcBef>
                <a:spcPts val="0"/>
              </a:spcBef>
              <a:buClr>
                <a:schemeClr val="dk1"/>
              </a:buClr>
              <a:buFont typeface="Oswald"/>
              <a:buNone/>
              <a:defRPr sz="4200">
                <a:solidFill>
                  <a:schemeClr val="dk1"/>
                </a:solidFill>
                <a:latin typeface="Oswald"/>
                <a:ea typeface="Oswald"/>
                <a:cs typeface="Oswald"/>
                <a:sym typeface="Oswald"/>
              </a:defRPr>
            </a:lvl4pPr>
            <a:lvl5pPr lvl="4" indent="0" algn="ctr">
              <a:spcBef>
                <a:spcPts val="0"/>
              </a:spcBef>
              <a:buClr>
                <a:schemeClr val="dk1"/>
              </a:buClr>
              <a:buFont typeface="Oswald"/>
              <a:buNone/>
              <a:defRPr sz="4200">
                <a:solidFill>
                  <a:schemeClr val="dk1"/>
                </a:solidFill>
                <a:latin typeface="Oswald"/>
                <a:ea typeface="Oswald"/>
                <a:cs typeface="Oswald"/>
                <a:sym typeface="Oswald"/>
              </a:defRPr>
            </a:lvl5pPr>
            <a:lvl6pPr lvl="5" indent="0" algn="ctr">
              <a:spcBef>
                <a:spcPts val="0"/>
              </a:spcBef>
              <a:buClr>
                <a:schemeClr val="dk1"/>
              </a:buClr>
              <a:buFont typeface="Oswald"/>
              <a:buNone/>
              <a:defRPr sz="4200">
                <a:solidFill>
                  <a:schemeClr val="dk1"/>
                </a:solidFill>
                <a:latin typeface="Oswald"/>
                <a:ea typeface="Oswald"/>
                <a:cs typeface="Oswald"/>
                <a:sym typeface="Oswald"/>
              </a:defRPr>
            </a:lvl6pPr>
            <a:lvl7pPr lvl="6" indent="0" algn="ctr">
              <a:spcBef>
                <a:spcPts val="0"/>
              </a:spcBef>
              <a:buClr>
                <a:schemeClr val="dk1"/>
              </a:buClr>
              <a:buFont typeface="Oswald"/>
              <a:buNone/>
              <a:defRPr sz="4200">
                <a:solidFill>
                  <a:schemeClr val="dk1"/>
                </a:solidFill>
                <a:latin typeface="Oswald"/>
                <a:ea typeface="Oswald"/>
                <a:cs typeface="Oswald"/>
                <a:sym typeface="Oswald"/>
              </a:defRPr>
            </a:lvl7pPr>
            <a:lvl8pPr lvl="7" indent="0" algn="ctr">
              <a:spcBef>
                <a:spcPts val="0"/>
              </a:spcBef>
              <a:buClr>
                <a:schemeClr val="dk1"/>
              </a:buClr>
              <a:buFont typeface="Oswald"/>
              <a:buNone/>
              <a:defRPr sz="4200">
                <a:solidFill>
                  <a:schemeClr val="dk1"/>
                </a:solidFill>
                <a:latin typeface="Oswald"/>
                <a:ea typeface="Oswald"/>
                <a:cs typeface="Oswald"/>
                <a:sym typeface="Oswald"/>
              </a:defRPr>
            </a:lvl8pPr>
            <a:lvl9pPr lvl="8" indent="0" algn="ctr">
              <a:spcBef>
                <a:spcPts val="0"/>
              </a:spcBef>
              <a:buClr>
                <a:schemeClr val="dk1"/>
              </a:buClr>
              <a:buFont typeface="Oswald"/>
              <a:buNone/>
              <a:defRPr sz="4200">
                <a:solidFill>
                  <a:schemeClr val="dk1"/>
                </a:solidFill>
                <a:latin typeface="Oswald"/>
                <a:ea typeface="Oswald"/>
                <a:cs typeface="Oswald"/>
                <a:sym typeface="Oswald"/>
              </a:defRPr>
            </a:lvl9pPr>
          </a:lstStyle>
          <a:p>
            <a:endParaRPr/>
          </a:p>
        </p:txBody>
      </p:sp>
      <p:sp>
        <p:nvSpPr>
          <p:cNvPr id="99" name="Shape 99"/>
          <p:cNvSpPr txBox="1">
            <a:spLocks noGrp="1"/>
          </p:cNvSpPr>
          <p:nvPr>
            <p:ph type="subTitle" idx="1"/>
          </p:nvPr>
        </p:nvSpPr>
        <p:spPr>
          <a:xfrm>
            <a:off x="265500" y="2845200"/>
            <a:ext cx="4045199" cy="13455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1pPr>
            <a:lvl2pPr marL="457200" marR="0" lvl="1"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2pPr>
            <a:lvl3pPr marL="914400" marR="0" lvl="2"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3pPr>
            <a:lvl4pPr marL="1371600" marR="0" lvl="3"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4pPr>
            <a:lvl5pPr marL="1828800" marR="0" lvl="4"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5pPr>
            <a:lvl6pPr marL="2286000" marR="0" lvl="5"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6pPr>
            <a:lvl7pPr marL="2743200" marR="0" lvl="6"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7pPr>
            <a:lvl8pPr marL="3200400" marR="0" lvl="7"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8pPr>
            <a:lvl9pPr marL="3657600" marR="0" lvl="8"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9pPr>
          </a:lstStyle>
          <a:p>
            <a:endParaRPr/>
          </a:p>
        </p:txBody>
      </p:sp>
      <p:sp>
        <p:nvSpPr>
          <p:cNvPr id="100" name="Shape 100"/>
          <p:cNvSpPr txBox="1">
            <a:spLocks noGrp="1"/>
          </p:cNvSpPr>
          <p:nvPr>
            <p:ph type="body" idx="2"/>
          </p:nvPr>
        </p:nvSpPr>
        <p:spPr>
          <a:xfrm>
            <a:off x="4939500" y="724200"/>
            <a:ext cx="3837000" cy="3695099"/>
          </a:xfrm>
          <a:prstGeom prst="rect">
            <a:avLst/>
          </a:prstGeom>
          <a:noFill/>
          <a:ln>
            <a:noFill/>
          </a:ln>
        </p:spPr>
        <p:txBody>
          <a:bodyPr lIns="91425" tIns="91425" rIns="91425" bIns="91425" anchor="ctr" anchorCtr="0"/>
          <a:lstStyle>
            <a:lvl1pPr marL="0" marR="0" lvl="0" indent="0" algn="l" rtl="0">
              <a:lnSpc>
                <a:spcPct val="115000"/>
              </a:lnSpc>
              <a:spcBef>
                <a:spcPts val="0"/>
              </a:spcBef>
              <a:spcAft>
                <a:spcPts val="1600"/>
              </a:spcAft>
              <a:buClr>
                <a:schemeClr val="lt1"/>
              </a:buClr>
              <a:buFont typeface="Average"/>
              <a:buNone/>
              <a:defRPr sz="1800" b="0" i="0" u="none" strike="noStrike" cap="none">
                <a:solidFill>
                  <a:schemeClr val="lt1"/>
                </a:solidFill>
                <a:latin typeface="Average"/>
                <a:ea typeface="Average"/>
                <a:cs typeface="Average"/>
                <a:sym typeface="Average"/>
              </a:defRPr>
            </a:lvl1pPr>
            <a:lvl2pPr marL="457200" marR="0" lvl="1"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2pPr>
            <a:lvl3pPr marL="914400" marR="0" lvl="2"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3pPr>
            <a:lvl4pPr marL="1371600" marR="0" lvl="3"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4pPr>
            <a:lvl5pPr marL="1828800" marR="0" lvl="4"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5pPr>
            <a:lvl6pPr marL="2286000" marR="0" lvl="5"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6pPr>
            <a:lvl7pPr marL="2743200" marR="0" lvl="6"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7pPr>
            <a:lvl8pPr marL="3200400" marR="0" lvl="7"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8pPr>
            <a:lvl9pPr marL="3657600" marR="0" lvl="8"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9pPr>
          </a:lstStyle>
          <a:p>
            <a:endParaRPr/>
          </a:p>
        </p:txBody>
      </p:sp>
      <p:sp>
        <p:nvSpPr>
          <p:cNvPr id="101" name="Shape 101"/>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7474F"/>
              </a:buClr>
              <a:buSzPct val="25000"/>
              <a:buFont typeface="Arial"/>
              <a:buNone/>
            </a:pPr>
            <a:fld id="{00000000-1234-1234-1234-123412341234}" type="slidenum">
              <a:rPr lang="en" sz="1400" b="0" i="0" u="none" strike="noStrike" cap="none">
                <a:solidFill>
                  <a:srgbClr val="37474F"/>
                </a:solidFill>
                <a:latin typeface="Arial"/>
                <a:ea typeface="Arial"/>
                <a:cs typeface="Arial"/>
                <a:sym typeface="Arial"/>
              </a:rPr>
              <a:t>‹#›</a:t>
            </a:fld>
            <a:endParaRPr lang="en" sz="1400" b="0" i="0" u="none" strike="noStrike" cap="none">
              <a:solidFill>
                <a:srgbClr val="37474F"/>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3000">
                <a:solidFill>
                  <a:schemeClr val="dk1"/>
                </a:solidFill>
                <a:latin typeface="Oswald"/>
                <a:ea typeface="Oswald"/>
                <a:cs typeface="Oswald"/>
                <a:sym typeface="Oswald"/>
              </a:defRPr>
            </a:lvl2pPr>
            <a:lvl3pPr lvl="2" indent="0">
              <a:spcBef>
                <a:spcPts val="0"/>
              </a:spcBef>
              <a:buClr>
                <a:schemeClr val="dk1"/>
              </a:buClr>
              <a:buFont typeface="Oswald"/>
              <a:buNone/>
              <a:defRPr sz="3000">
                <a:solidFill>
                  <a:schemeClr val="dk1"/>
                </a:solidFill>
                <a:latin typeface="Oswald"/>
                <a:ea typeface="Oswald"/>
                <a:cs typeface="Oswald"/>
                <a:sym typeface="Oswald"/>
              </a:defRPr>
            </a:lvl3pPr>
            <a:lvl4pPr lvl="3" indent="0">
              <a:spcBef>
                <a:spcPts val="0"/>
              </a:spcBef>
              <a:buClr>
                <a:schemeClr val="dk1"/>
              </a:buClr>
              <a:buFont typeface="Oswald"/>
              <a:buNone/>
              <a:defRPr sz="3000">
                <a:solidFill>
                  <a:schemeClr val="dk1"/>
                </a:solidFill>
                <a:latin typeface="Oswald"/>
                <a:ea typeface="Oswald"/>
                <a:cs typeface="Oswald"/>
                <a:sym typeface="Oswald"/>
              </a:defRPr>
            </a:lvl4pPr>
            <a:lvl5pPr lvl="4" indent="0">
              <a:spcBef>
                <a:spcPts val="0"/>
              </a:spcBef>
              <a:buClr>
                <a:schemeClr val="dk1"/>
              </a:buClr>
              <a:buFont typeface="Oswald"/>
              <a:buNone/>
              <a:defRPr sz="3000">
                <a:solidFill>
                  <a:schemeClr val="dk1"/>
                </a:solidFill>
                <a:latin typeface="Oswald"/>
                <a:ea typeface="Oswald"/>
                <a:cs typeface="Oswald"/>
                <a:sym typeface="Oswald"/>
              </a:defRPr>
            </a:lvl5pPr>
            <a:lvl6pPr lvl="5" indent="0">
              <a:spcBef>
                <a:spcPts val="0"/>
              </a:spcBef>
              <a:buClr>
                <a:schemeClr val="dk1"/>
              </a:buClr>
              <a:buFont typeface="Oswald"/>
              <a:buNone/>
              <a:defRPr sz="3000">
                <a:solidFill>
                  <a:schemeClr val="dk1"/>
                </a:solidFill>
                <a:latin typeface="Oswald"/>
                <a:ea typeface="Oswald"/>
                <a:cs typeface="Oswald"/>
                <a:sym typeface="Oswald"/>
              </a:defRPr>
            </a:lvl6pPr>
            <a:lvl7pPr lvl="6" indent="0">
              <a:spcBef>
                <a:spcPts val="0"/>
              </a:spcBef>
              <a:buClr>
                <a:schemeClr val="dk1"/>
              </a:buClr>
              <a:buFont typeface="Oswald"/>
              <a:buNone/>
              <a:defRPr sz="3000">
                <a:solidFill>
                  <a:schemeClr val="dk1"/>
                </a:solidFill>
                <a:latin typeface="Oswald"/>
                <a:ea typeface="Oswald"/>
                <a:cs typeface="Oswald"/>
                <a:sym typeface="Oswald"/>
              </a:defRPr>
            </a:lvl7pPr>
            <a:lvl8pPr lvl="7" indent="0">
              <a:spcBef>
                <a:spcPts val="0"/>
              </a:spcBef>
              <a:buClr>
                <a:schemeClr val="dk1"/>
              </a:buClr>
              <a:buFont typeface="Oswald"/>
              <a:buNone/>
              <a:defRPr sz="3000">
                <a:solidFill>
                  <a:schemeClr val="dk1"/>
                </a:solidFill>
                <a:latin typeface="Oswald"/>
                <a:ea typeface="Oswald"/>
                <a:cs typeface="Oswald"/>
                <a:sym typeface="Oswald"/>
              </a:defRPr>
            </a:lvl8pPr>
            <a:lvl9pPr lvl="8" indent="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15" name="Shape 15"/>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aption">
    <p:spTree>
      <p:nvGrpSpPr>
        <p:cNvPr id="1" name="Shape 102"/>
        <p:cNvGrpSpPr/>
        <p:nvPr/>
      </p:nvGrpSpPr>
      <p:grpSpPr>
        <a:xfrm>
          <a:off x="0" y="0"/>
          <a:ext cx="0" cy="0"/>
          <a:chOff x="0" y="0"/>
          <a:chExt cx="0" cy="0"/>
        </a:xfrm>
      </p:grpSpPr>
      <p:sp>
        <p:nvSpPr>
          <p:cNvPr id="103" name="Shape 103"/>
          <p:cNvSpPr txBox="1">
            <a:spLocks noGrp="1"/>
          </p:cNvSpPr>
          <p:nvPr>
            <p:ph type="body" idx="1"/>
          </p:nvPr>
        </p:nvSpPr>
        <p:spPr>
          <a:xfrm>
            <a:off x="311700" y="4230575"/>
            <a:ext cx="5998800" cy="60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Oswald"/>
              <a:buNone/>
              <a:defRPr sz="2100" b="0" i="0" u="none" strike="noStrike" cap="none">
                <a:solidFill>
                  <a:schemeClr val="dk1"/>
                </a:solidFill>
                <a:latin typeface="Oswald"/>
                <a:ea typeface="Oswald"/>
                <a:cs typeface="Oswald"/>
                <a:sym typeface="Oswald"/>
              </a:defRPr>
            </a:lvl1pPr>
            <a:lvl2pPr marL="457200" marR="0" lvl="1"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104" name="Shape 104"/>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Big number">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311700" y="1255275"/>
            <a:ext cx="8520599" cy="18906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Oswald"/>
              <a:buNone/>
              <a:defRPr sz="12000" b="0" i="0" u="none" strike="noStrike" cap="none">
                <a:solidFill>
                  <a:schemeClr val="dk1"/>
                </a:solidFill>
                <a:latin typeface="Oswald"/>
                <a:ea typeface="Oswald"/>
                <a:cs typeface="Oswald"/>
                <a:sym typeface="Oswald"/>
              </a:defRPr>
            </a:lvl1pPr>
            <a:lvl2pPr lvl="1" indent="0" algn="ctr">
              <a:spcBef>
                <a:spcPts val="0"/>
              </a:spcBef>
              <a:buClr>
                <a:schemeClr val="dk1"/>
              </a:buClr>
              <a:buFont typeface="Oswald"/>
              <a:buNone/>
              <a:defRPr sz="12000">
                <a:solidFill>
                  <a:schemeClr val="dk1"/>
                </a:solidFill>
                <a:latin typeface="Oswald"/>
                <a:ea typeface="Oswald"/>
                <a:cs typeface="Oswald"/>
                <a:sym typeface="Oswald"/>
              </a:defRPr>
            </a:lvl2pPr>
            <a:lvl3pPr lvl="2" indent="0" algn="ctr">
              <a:spcBef>
                <a:spcPts val="0"/>
              </a:spcBef>
              <a:buClr>
                <a:schemeClr val="dk1"/>
              </a:buClr>
              <a:buFont typeface="Oswald"/>
              <a:buNone/>
              <a:defRPr sz="12000">
                <a:solidFill>
                  <a:schemeClr val="dk1"/>
                </a:solidFill>
                <a:latin typeface="Oswald"/>
                <a:ea typeface="Oswald"/>
                <a:cs typeface="Oswald"/>
                <a:sym typeface="Oswald"/>
              </a:defRPr>
            </a:lvl3pPr>
            <a:lvl4pPr lvl="3" indent="0" algn="ctr">
              <a:spcBef>
                <a:spcPts val="0"/>
              </a:spcBef>
              <a:buClr>
                <a:schemeClr val="dk1"/>
              </a:buClr>
              <a:buFont typeface="Oswald"/>
              <a:buNone/>
              <a:defRPr sz="12000">
                <a:solidFill>
                  <a:schemeClr val="dk1"/>
                </a:solidFill>
                <a:latin typeface="Oswald"/>
                <a:ea typeface="Oswald"/>
                <a:cs typeface="Oswald"/>
                <a:sym typeface="Oswald"/>
              </a:defRPr>
            </a:lvl4pPr>
            <a:lvl5pPr lvl="4" indent="0" algn="ctr">
              <a:spcBef>
                <a:spcPts val="0"/>
              </a:spcBef>
              <a:buClr>
                <a:schemeClr val="dk1"/>
              </a:buClr>
              <a:buFont typeface="Oswald"/>
              <a:buNone/>
              <a:defRPr sz="12000">
                <a:solidFill>
                  <a:schemeClr val="dk1"/>
                </a:solidFill>
                <a:latin typeface="Oswald"/>
                <a:ea typeface="Oswald"/>
                <a:cs typeface="Oswald"/>
                <a:sym typeface="Oswald"/>
              </a:defRPr>
            </a:lvl5pPr>
            <a:lvl6pPr lvl="5" indent="0" algn="ctr">
              <a:spcBef>
                <a:spcPts val="0"/>
              </a:spcBef>
              <a:buClr>
                <a:schemeClr val="dk1"/>
              </a:buClr>
              <a:buFont typeface="Oswald"/>
              <a:buNone/>
              <a:defRPr sz="12000">
                <a:solidFill>
                  <a:schemeClr val="dk1"/>
                </a:solidFill>
                <a:latin typeface="Oswald"/>
                <a:ea typeface="Oswald"/>
                <a:cs typeface="Oswald"/>
                <a:sym typeface="Oswald"/>
              </a:defRPr>
            </a:lvl6pPr>
            <a:lvl7pPr lvl="6" indent="0" algn="ctr">
              <a:spcBef>
                <a:spcPts val="0"/>
              </a:spcBef>
              <a:buClr>
                <a:schemeClr val="dk1"/>
              </a:buClr>
              <a:buFont typeface="Oswald"/>
              <a:buNone/>
              <a:defRPr sz="12000">
                <a:solidFill>
                  <a:schemeClr val="dk1"/>
                </a:solidFill>
                <a:latin typeface="Oswald"/>
                <a:ea typeface="Oswald"/>
                <a:cs typeface="Oswald"/>
                <a:sym typeface="Oswald"/>
              </a:defRPr>
            </a:lvl7pPr>
            <a:lvl8pPr lvl="7" indent="0" algn="ctr">
              <a:spcBef>
                <a:spcPts val="0"/>
              </a:spcBef>
              <a:buClr>
                <a:schemeClr val="dk1"/>
              </a:buClr>
              <a:buFont typeface="Oswald"/>
              <a:buNone/>
              <a:defRPr sz="12000">
                <a:solidFill>
                  <a:schemeClr val="dk1"/>
                </a:solidFill>
                <a:latin typeface="Oswald"/>
                <a:ea typeface="Oswald"/>
                <a:cs typeface="Oswald"/>
                <a:sym typeface="Oswald"/>
              </a:defRPr>
            </a:lvl8pPr>
            <a:lvl9pPr lvl="8" indent="0" algn="ctr">
              <a:spcBef>
                <a:spcPts val="0"/>
              </a:spcBef>
              <a:buClr>
                <a:schemeClr val="dk1"/>
              </a:buClr>
              <a:buFont typeface="Oswald"/>
              <a:buNone/>
              <a:defRPr sz="12000">
                <a:solidFill>
                  <a:schemeClr val="dk1"/>
                </a:solidFill>
                <a:latin typeface="Oswald"/>
                <a:ea typeface="Oswald"/>
                <a:cs typeface="Oswald"/>
                <a:sym typeface="Oswald"/>
              </a:defRPr>
            </a:lvl9pPr>
          </a:lstStyle>
          <a:p>
            <a:endParaRPr/>
          </a:p>
        </p:txBody>
      </p:sp>
      <p:sp>
        <p:nvSpPr>
          <p:cNvPr id="107" name="Shape 107"/>
          <p:cNvSpPr txBox="1">
            <a:spLocks noGrp="1"/>
          </p:cNvSpPr>
          <p:nvPr>
            <p:ph type="body" idx="1"/>
          </p:nvPr>
        </p:nvSpPr>
        <p:spPr>
          <a:xfrm>
            <a:off x="311700" y="3228425"/>
            <a:ext cx="8520599" cy="1300800"/>
          </a:xfrm>
          <a:prstGeom prst="rect">
            <a:avLst/>
          </a:prstGeom>
          <a:noFill/>
          <a:ln>
            <a:noFill/>
          </a:ln>
        </p:spPr>
        <p:txBody>
          <a:bodyPr lIns="91425" tIns="91425" rIns="91425" bIns="91425" anchor="t" anchorCtr="0"/>
          <a:lstStyle>
            <a:lvl1pPr marL="0" marR="0" lvl="0" indent="0" algn="ctr" rtl="0">
              <a:lnSpc>
                <a:spcPct val="115000"/>
              </a:lnSpc>
              <a:spcBef>
                <a:spcPts val="0"/>
              </a:spcBef>
              <a:spcAft>
                <a:spcPts val="1600"/>
              </a:spcAft>
              <a:buClr>
                <a:schemeClr val="accent3"/>
              </a:buClr>
              <a:buFont typeface="Average"/>
              <a:buNone/>
              <a:defRPr sz="1800" b="0" i="0" u="none" strike="noStrike" cap="none">
                <a:solidFill>
                  <a:schemeClr val="accent3"/>
                </a:solidFill>
                <a:latin typeface="Average"/>
                <a:ea typeface="Average"/>
                <a:cs typeface="Average"/>
                <a:sym typeface="Average"/>
              </a:defRPr>
            </a:lvl1pPr>
            <a:lvl2pPr marL="457200" marR="0" lvl="1"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108" name="Shape 108"/>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09"/>
        <p:cNvGrpSpPr/>
        <p:nvPr/>
      </p:nvGrpSpPr>
      <p:grpSpPr>
        <a:xfrm>
          <a:off x="0" y="0"/>
          <a:ext cx="0" cy="0"/>
          <a:chOff x="0" y="0"/>
          <a:chExt cx="0" cy="0"/>
        </a:xfrm>
      </p:grpSpPr>
      <p:sp>
        <p:nvSpPr>
          <p:cNvPr id="110" name="Shape 110"/>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3000">
                <a:solidFill>
                  <a:schemeClr val="dk1"/>
                </a:solidFill>
                <a:latin typeface="Oswald"/>
                <a:ea typeface="Oswald"/>
                <a:cs typeface="Oswald"/>
                <a:sym typeface="Oswald"/>
              </a:defRPr>
            </a:lvl2pPr>
            <a:lvl3pPr lvl="2" indent="0">
              <a:spcBef>
                <a:spcPts val="0"/>
              </a:spcBef>
              <a:buClr>
                <a:schemeClr val="dk1"/>
              </a:buClr>
              <a:buFont typeface="Oswald"/>
              <a:buNone/>
              <a:defRPr sz="3000">
                <a:solidFill>
                  <a:schemeClr val="dk1"/>
                </a:solidFill>
                <a:latin typeface="Oswald"/>
                <a:ea typeface="Oswald"/>
                <a:cs typeface="Oswald"/>
                <a:sym typeface="Oswald"/>
              </a:defRPr>
            </a:lvl3pPr>
            <a:lvl4pPr lvl="3" indent="0">
              <a:spcBef>
                <a:spcPts val="0"/>
              </a:spcBef>
              <a:buClr>
                <a:schemeClr val="dk1"/>
              </a:buClr>
              <a:buFont typeface="Oswald"/>
              <a:buNone/>
              <a:defRPr sz="3000">
                <a:solidFill>
                  <a:schemeClr val="dk1"/>
                </a:solidFill>
                <a:latin typeface="Oswald"/>
                <a:ea typeface="Oswald"/>
                <a:cs typeface="Oswald"/>
                <a:sym typeface="Oswald"/>
              </a:defRPr>
            </a:lvl4pPr>
            <a:lvl5pPr lvl="4" indent="0">
              <a:spcBef>
                <a:spcPts val="0"/>
              </a:spcBef>
              <a:buClr>
                <a:schemeClr val="dk1"/>
              </a:buClr>
              <a:buFont typeface="Oswald"/>
              <a:buNone/>
              <a:defRPr sz="3000">
                <a:solidFill>
                  <a:schemeClr val="dk1"/>
                </a:solidFill>
                <a:latin typeface="Oswald"/>
                <a:ea typeface="Oswald"/>
                <a:cs typeface="Oswald"/>
                <a:sym typeface="Oswald"/>
              </a:defRPr>
            </a:lvl5pPr>
            <a:lvl6pPr lvl="5" indent="0">
              <a:spcBef>
                <a:spcPts val="0"/>
              </a:spcBef>
              <a:buClr>
                <a:schemeClr val="dk1"/>
              </a:buClr>
              <a:buFont typeface="Oswald"/>
              <a:buNone/>
              <a:defRPr sz="3000">
                <a:solidFill>
                  <a:schemeClr val="dk1"/>
                </a:solidFill>
                <a:latin typeface="Oswald"/>
                <a:ea typeface="Oswald"/>
                <a:cs typeface="Oswald"/>
                <a:sym typeface="Oswald"/>
              </a:defRPr>
            </a:lvl6pPr>
            <a:lvl7pPr lvl="6" indent="0">
              <a:spcBef>
                <a:spcPts val="0"/>
              </a:spcBef>
              <a:buClr>
                <a:schemeClr val="dk1"/>
              </a:buClr>
              <a:buFont typeface="Oswald"/>
              <a:buNone/>
              <a:defRPr sz="3000">
                <a:solidFill>
                  <a:schemeClr val="dk1"/>
                </a:solidFill>
                <a:latin typeface="Oswald"/>
                <a:ea typeface="Oswald"/>
                <a:cs typeface="Oswald"/>
                <a:sym typeface="Oswald"/>
              </a:defRPr>
            </a:lvl7pPr>
            <a:lvl8pPr lvl="7" indent="0">
              <a:spcBef>
                <a:spcPts val="0"/>
              </a:spcBef>
              <a:buClr>
                <a:schemeClr val="dk1"/>
              </a:buClr>
              <a:buFont typeface="Oswald"/>
              <a:buNone/>
              <a:defRPr sz="3000">
                <a:solidFill>
                  <a:schemeClr val="dk1"/>
                </a:solidFill>
                <a:latin typeface="Oswald"/>
                <a:ea typeface="Oswald"/>
                <a:cs typeface="Oswald"/>
                <a:sym typeface="Oswald"/>
              </a:defRPr>
            </a:lvl8pPr>
            <a:lvl9pPr lvl="8" indent="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113" name="Shape 113"/>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8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114" name="Shape 114"/>
          <p:cNvSpPr txBox="1">
            <a:spLocks noGrp="1"/>
          </p:cNvSpPr>
          <p:nvPr>
            <p:ph type="dt" idx="10"/>
          </p:nvPr>
        </p:nvSpPr>
        <p:spPr>
          <a:xfrm>
            <a:off x="457200" y="4767262"/>
            <a:ext cx="2133599" cy="273843"/>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15" name="Shape 115"/>
          <p:cNvSpPr txBox="1">
            <a:spLocks noGrp="1"/>
          </p:cNvSpPr>
          <p:nvPr>
            <p:ph type="ftr" idx="11"/>
          </p:nvPr>
        </p:nvSpPr>
        <p:spPr>
          <a:xfrm>
            <a:off x="3124200" y="4767262"/>
            <a:ext cx="2895600" cy="273843"/>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16" name="Shape 116"/>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3000">
                <a:solidFill>
                  <a:schemeClr val="dk1"/>
                </a:solidFill>
                <a:latin typeface="Oswald"/>
                <a:ea typeface="Oswald"/>
                <a:cs typeface="Oswald"/>
                <a:sym typeface="Oswald"/>
              </a:defRPr>
            </a:lvl2pPr>
            <a:lvl3pPr lvl="2" indent="0">
              <a:spcBef>
                <a:spcPts val="0"/>
              </a:spcBef>
              <a:buClr>
                <a:schemeClr val="dk1"/>
              </a:buClr>
              <a:buFont typeface="Oswald"/>
              <a:buNone/>
              <a:defRPr sz="3000">
                <a:solidFill>
                  <a:schemeClr val="dk1"/>
                </a:solidFill>
                <a:latin typeface="Oswald"/>
                <a:ea typeface="Oswald"/>
                <a:cs typeface="Oswald"/>
                <a:sym typeface="Oswald"/>
              </a:defRPr>
            </a:lvl3pPr>
            <a:lvl4pPr lvl="3" indent="0">
              <a:spcBef>
                <a:spcPts val="0"/>
              </a:spcBef>
              <a:buClr>
                <a:schemeClr val="dk1"/>
              </a:buClr>
              <a:buFont typeface="Oswald"/>
              <a:buNone/>
              <a:defRPr sz="3000">
                <a:solidFill>
                  <a:schemeClr val="dk1"/>
                </a:solidFill>
                <a:latin typeface="Oswald"/>
                <a:ea typeface="Oswald"/>
                <a:cs typeface="Oswald"/>
                <a:sym typeface="Oswald"/>
              </a:defRPr>
            </a:lvl4pPr>
            <a:lvl5pPr lvl="4" indent="0">
              <a:spcBef>
                <a:spcPts val="0"/>
              </a:spcBef>
              <a:buClr>
                <a:schemeClr val="dk1"/>
              </a:buClr>
              <a:buFont typeface="Oswald"/>
              <a:buNone/>
              <a:defRPr sz="3000">
                <a:solidFill>
                  <a:schemeClr val="dk1"/>
                </a:solidFill>
                <a:latin typeface="Oswald"/>
                <a:ea typeface="Oswald"/>
                <a:cs typeface="Oswald"/>
                <a:sym typeface="Oswald"/>
              </a:defRPr>
            </a:lvl5pPr>
            <a:lvl6pPr lvl="5" indent="0">
              <a:spcBef>
                <a:spcPts val="0"/>
              </a:spcBef>
              <a:buClr>
                <a:schemeClr val="dk1"/>
              </a:buClr>
              <a:buFont typeface="Oswald"/>
              <a:buNone/>
              <a:defRPr sz="3000">
                <a:solidFill>
                  <a:schemeClr val="dk1"/>
                </a:solidFill>
                <a:latin typeface="Oswald"/>
                <a:ea typeface="Oswald"/>
                <a:cs typeface="Oswald"/>
                <a:sym typeface="Oswald"/>
              </a:defRPr>
            </a:lvl6pPr>
            <a:lvl7pPr lvl="6" indent="0">
              <a:spcBef>
                <a:spcPts val="0"/>
              </a:spcBef>
              <a:buClr>
                <a:schemeClr val="dk1"/>
              </a:buClr>
              <a:buFont typeface="Oswald"/>
              <a:buNone/>
              <a:defRPr sz="3000">
                <a:solidFill>
                  <a:schemeClr val="dk1"/>
                </a:solidFill>
                <a:latin typeface="Oswald"/>
                <a:ea typeface="Oswald"/>
                <a:cs typeface="Oswald"/>
                <a:sym typeface="Oswald"/>
              </a:defRPr>
            </a:lvl7pPr>
            <a:lvl8pPr lvl="7" indent="0">
              <a:spcBef>
                <a:spcPts val="0"/>
              </a:spcBef>
              <a:buClr>
                <a:schemeClr val="dk1"/>
              </a:buClr>
              <a:buFont typeface="Oswald"/>
              <a:buNone/>
              <a:defRPr sz="3000">
                <a:solidFill>
                  <a:schemeClr val="dk1"/>
                </a:solidFill>
                <a:latin typeface="Oswald"/>
                <a:ea typeface="Oswald"/>
                <a:cs typeface="Oswald"/>
                <a:sym typeface="Oswald"/>
              </a:defRPr>
            </a:lvl8pPr>
            <a:lvl9pPr lvl="8" indent="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123" name="Shape 123"/>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671250" y="2141250"/>
            <a:ext cx="7852199" cy="861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Oswald"/>
              <a:buNone/>
              <a:defRPr sz="3600" b="0" i="0" u="none" strike="noStrike" cap="none">
                <a:solidFill>
                  <a:schemeClr val="dk1"/>
                </a:solidFill>
                <a:latin typeface="Oswald"/>
                <a:ea typeface="Oswald"/>
                <a:cs typeface="Oswald"/>
                <a:sym typeface="Oswald"/>
              </a:defRPr>
            </a:lvl1pPr>
            <a:lvl2pPr lvl="1" indent="0" algn="ctr">
              <a:spcBef>
                <a:spcPts val="0"/>
              </a:spcBef>
              <a:buClr>
                <a:schemeClr val="dk1"/>
              </a:buClr>
              <a:buFont typeface="Oswald"/>
              <a:buNone/>
              <a:defRPr sz="3600">
                <a:solidFill>
                  <a:schemeClr val="dk1"/>
                </a:solidFill>
                <a:latin typeface="Oswald"/>
                <a:ea typeface="Oswald"/>
                <a:cs typeface="Oswald"/>
                <a:sym typeface="Oswald"/>
              </a:defRPr>
            </a:lvl2pPr>
            <a:lvl3pPr lvl="2" indent="0" algn="ctr">
              <a:spcBef>
                <a:spcPts val="0"/>
              </a:spcBef>
              <a:buClr>
                <a:schemeClr val="dk1"/>
              </a:buClr>
              <a:buFont typeface="Oswald"/>
              <a:buNone/>
              <a:defRPr sz="3600">
                <a:solidFill>
                  <a:schemeClr val="dk1"/>
                </a:solidFill>
                <a:latin typeface="Oswald"/>
                <a:ea typeface="Oswald"/>
                <a:cs typeface="Oswald"/>
                <a:sym typeface="Oswald"/>
              </a:defRPr>
            </a:lvl3pPr>
            <a:lvl4pPr lvl="3" indent="0" algn="ctr">
              <a:spcBef>
                <a:spcPts val="0"/>
              </a:spcBef>
              <a:buClr>
                <a:schemeClr val="dk1"/>
              </a:buClr>
              <a:buFont typeface="Oswald"/>
              <a:buNone/>
              <a:defRPr sz="3600">
                <a:solidFill>
                  <a:schemeClr val="dk1"/>
                </a:solidFill>
                <a:latin typeface="Oswald"/>
                <a:ea typeface="Oswald"/>
                <a:cs typeface="Oswald"/>
                <a:sym typeface="Oswald"/>
              </a:defRPr>
            </a:lvl4pPr>
            <a:lvl5pPr lvl="4" indent="0" algn="ctr">
              <a:spcBef>
                <a:spcPts val="0"/>
              </a:spcBef>
              <a:buClr>
                <a:schemeClr val="dk1"/>
              </a:buClr>
              <a:buFont typeface="Oswald"/>
              <a:buNone/>
              <a:defRPr sz="3600">
                <a:solidFill>
                  <a:schemeClr val="dk1"/>
                </a:solidFill>
                <a:latin typeface="Oswald"/>
                <a:ea typeface="Oswald"/>
                <a:cs typeface="Oswald"/>
                <a:sym typeface="Oswald"/>
              </a:defRPr>
            </a:lvl5pPr>
            <a:lvl6pPr lvl="5" indent="0" algn="ctr">
              <a:spcBef>
                <a:spcPts val="0"/>
              </a:spcBef>
              <a:buClr>
                <a:schemeClr val="dk1"/>
              </a:buClr>
              <a:buFont typeface="Oswald"/>
              <a:buNone/>
              <a:defRPr sz="3600">
                <a:solidFill>
                  <a:schemeClr val="dk1"/>
                </a:solidFill>
                <a:latin typeface="Oswald"/>
                <a:ea typeface="Oswald"/>
                <a:cs typeface="Oswald"/>
                <a:sym typeface="Oswald"/>
              </a:defRPr>
            </a:lvl6pPr>
            <a:lvl7pPr lvl="6" indent="0" algn="ctr">
              <a:spcBef>
                <a:spcPts val="0"/>
              </a:spcBef>
              <a:buClr>
                <a:schemeClr val="dk1"/>
              </a:buClr>
              <a:buFont typeface="Oswald"/>
              <a:buNone/>
              <a:defRPr sz="3600">
                <a:solidFill>
                  <a:schemeClr val="dk1"/>
                </a:solidFill>
                <a:latin typeface="Oswald"/>
                <a:ea typeface="Oswald"/>
                <a:cs typeface="Oswald"/>
                <a:sym typeface="Oswald"/>
              </a:defRPr>
            </a:lvl7pPr>
            <a:lvl8pPr lvl="7" indent="0" algn="ctr">
              <a:spcBef>
                <a:spcPts val="0"/>
              </a:spcBef>
              <a:buClr>
                <a:schemeClr val="dk1"/>
              </a:buClr>
              <a:buFont typeface="Oswald"/>
              <a:buNone/>
              <a:defRPr sz="3600">
                <a:solidFill>
                  <a:schemeClr val="dk1"/>
                </a:solidFill>
                <a:latin typeface="Oswald"/>
                <a:ea typeface="Oswald"/>
                <a:cs typeface="Oswald"/>
                <a:sym typeface="Oswald"/>
              </a:defRPr>
            </a:lvl8pPr>
            <a:lvl9pPr lvl="8" indent="0" algn="ctr">
              <a:spcBef>
                <a:spcPts val="0"/>
              </a:spcBef>
              <a:buClr>
                <a:schemeClr val="dk1"/>
              </a:buClr>
              <a:buFont typeface="Oswald"/>
              <a:buNone/>
              <a:defRPr sz="3600">
                <a:solidFill>
                  <a:schemeClr val="dk1"/>
                </a:solidFill>
                <a:latin typeface="Oswald"/>
                <a:ea typeface="Oswald"/>
                <a:cs typeface="Oswald"/>
                <a:sym typeface="Oswald"/>
              </a:defRPr>
            </a:lvl9pPr>
          </a:lstStyle>
          <a:p>
            <a:endParaRPr/>
          </a:p>
        </p:txBody>
      </p:sp>
      <p:sp>
        <p:nvSpPr>
          <p:cNvPr id="138" name="Shape 138"/>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3000">
                <a:solidFill>
                  <a:schemeClr val="dk1"/>
                </a:solidFill>
                <a:latin typeface="Oswald"/>
                <a:ea typeface="Oswald"/>
                <a:cs typeface="Oswald"/>
                <a:sym typeface="Oswald"/>
              </a:defRPr>
            </a:lvl2pPr>
            <a:lvl3pPr lvl="2" indent="0">
              <a:spcBef>
                <a:spcPts val="0"/>
              </a:spcBef>
              <a:buClr>
                <a:schemeClr val="dk1"/>
              </a:buClr>
              <a:buFont typeface="Oswald"/>
              <a:buNone/>
              <a:defRPr sz="3000">
                <a:solidFill>
                  <a:schemeClr val="dk1"/>
                </a:solidFill>
                <a:latin typeface="Oswald"/>
                <a:ea typeface="Oswald"/>
                <a:cs typeface="Oswald"/>
                <a:sym typeface="Oswald"/>
              </a:defRPr>
            </a:lvl3pPr>
            <a:lvl4pPr lvl="3" indent="0">
              <a:spcBef>
                <a:spcPts val="0"/>
              </a:spcBef>
              <a:buClr>
                <a:schemeClr val="dk1"/>
              </a:buClr>
              <a:buFont typeface="Oswald"/>
              <a:buNone/>
              <a:defRPr sz="3000">
                <a:solidFill>
                  <a:schemeClr val="dk1"/>
                </a:solidFill>
                <a:latin typeface="Oswald"/>
                <a:ea typeface="Oswald"/>
                <a:cs typeface="Oswald"/>
                <a:sym typeface="Oswald"/>
              </a:defRPr>
            </a:lvl4pPr>
            <a:lvl5pPr lvl="4" indent="0">
              <a:spcBef>
                <a:spcPts val="0"/>
              </a:spcBef>
              <a:buClr>
                <a:schemeClr val="dk1"/>
              </a:buClr>
              <a:buFont typeface="Oswald"/>
              <a:buNone/>
              <a:defRPr sz="3000">
                <a:solidFill>
                  <a:schemeClr val="dk1"/>
                </a:solidFill>
                <a:latin typeface="Oswald"/>
                <a:ea typeface="Oswald"/>
                <a:cs typeface="Oswald"/>
                <a:sym typeface="Oswald"/>
              </a:defRPr>
            </a:lvl5pPr>
            <a:lvl6pPr lvl="5" indent="0">
              <a:spcBef>
                <a:spcPts val="0"/>
              </a:spcBef>
              <a:buClr>
                <a:schemeClr val="dk1"/>
              </a:buClr>
              <a:buFont typeface="Oswald"/>
              <a:buNone/>
              <a:defRPr sz="3000">
                <a:solidFill>
                  <a:schemeClr val="dk1"/>
                </a:solidFill>
                <a:latin typeface="Oswald"/>
                <a:ea typeface="Oswald"/>
                <a:cs typeface="Oswald"/>
                <a:sym typeface="Oswald"/>
              </a:defRPr>
            </a:lvl6pPr>
            <a:lvl7pPr lvl="6" indent="0">
              <a:spcBef>
                <a:spcPts val="0"/>
              </a:spcBef>
              <a:buClr>
                <a:schemeClr val="dk1"/>
              </a:buClr>
              <a:buFont typeface="Oswald"/>
              <a:buNone/>
              <a:defRPr sz="3000">
                <a:solidFill>
                  <a:schemeClr val="dk1"/>
                </a:solidFill>
                <a:latin typeface="Oswald"/>
                <a:ea typeface="Oswald"/>
                <a:cs typeface="Oswald"/>
                <a:sym typeface="Oswald"/>
              </a:defRPr>
            </a:lvl7pPr>
            <a:lvl8pPr lvl="7" indent="0">
              <a:spcBef>
                <a:spcPts val="0"/>
              </a:spcBef>
              <a:buClr>
                <a:schemeClr val="dk1"/>
              </a:buClr>
              <a:buFont typeface="Oswald"/>
              <a:buNone/>
              <a:defRPr sz="3000">
                <a:solidFill>
                  <a:schemeClr val="dk1"/>
                </a:solidFill>
                <a:latin typeface="Oswald"/>
                <a:ea typeface="Oswald"/>
                <a:cs typeface="Oswald"/>
                <a:sym typeface="Oswald"/>
              </a:defRPr>
            </a:lvl8pPr>
            <a:lvl9pPr lvl="8" indent="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141" name="Shape 141"/>
          <p:cNvSpPr txBox="1">
            <a:spLocks noGrp="1"/>
          </p:cNvSpPr>
          <p:nvPr>
            <p:ph type="body" idx="1"/>
          </p:nvPr>
        </p:nvSpPr>
        <p:spPr>
          <a:xfrm>
            <a:off x="311700" y="1152475"/>
            <a:ext cx="39998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9pPr>
          </a:lstStyle>
          <a:p>
            <a:endParaRPr/>
          </a:p>
        </p:txBody>
      </p:sp>
      <p:sp>
        <p:nvSpPr>
          <p:cNvPr id="142" name="Shape 142"/>
          <p:cNvSpPr txBox="1">
            <a:spLocks noGrp="1"/>
          </p:cNvSpPr>
          <p:nvPr>
            <p:ph type="body" idx="2"/>
          </p:nvPr>
        </p:nvSpPr>
        <p:spPr>
          <a:xfrm>
            <a:off x="4832400" y="1152475"/>
            <a:ext cx="39998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9pPr>
          </a:lstStyle>
          <a:p>
            <a:endParaRPr/>
          </a:p>
        </p:txBody>
      </p:sp>
      <p:sp>
        <p:nvSpPr>
          <p:cNvPr id="143" name="Shape 143"/>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311700" y="555600"/>
            <a:ext cx="2807999" cy="755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Oswald"/>
              <a:buNone/>
              <a:defRPr sz="24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2400">
                <a:solidFill>
                  <a:schemeClr val="dk1"/>
                </a:solidFill>
                <a:latin typeface="Oswald"/>
                <a:ea typeface="Oswald"/>
                <a:cs typeface="Oswald"/>
                <a:sym typeface="Oswald"/>
              </a:defRPr>
            </a:lvl2pPr>
            <a:lvl3pPr lvl="2" indent="0">
              <a:spcBef>
                <a:spcPts val="0"/>
              </a:spcBef>
              <a:buClr>
                <a:schemeClr val="dk1"/>
              </a:buClr>
              <a:buFont typeface="Oswald"/>
              <a:buNone/>
              <a:defRPr sz="2400">
                <a:solidFill>
                  <a:schemeClr val="dk1"/>
                </a:solidFill>
                <a:latin typeface="Oswald"/>
                <a:ea typeface="Oswald"/>
                <a:cs typeface="Oswald"/>
                <a:sym typeface="Oswald"/>
              </a:defRPr>
            </a:lvl3pPr>
            <a:lvl4pPr lvl="3" indent="0">
              <a:spcBef>
                <a:spcPts val="0"/>
              </a:spcBef>
              <a:buClr>
                <a:schemeClr val="dk1"/>
              </a:buClr>
              <a:buFont typeface="Oswald"/>
              <a:buNone/>
              <a:defRPr sz="2400">
                <a:solidFill>
                  <a:schemeClr val="dk1"/>
                </a:solidFill>
                <a:latin typeface="Oswald"/>
                <a:ea typeface="Oswald"/>
                <a:cs typeface="Oswald"/>
                <a:sym typeface="Oswald"/>
              </a:defRPr>
            </a:lvl4pPr>
            <a:lvl5pPr lvl="4" indent="0">
              <a:spcBef>
                <a:spcPts val="0"/>
              </a:spcBef>
              <a:buClr>
                <a:schemeClr val="dk1"/>
              </a:buClr>
              <a:buFont typeface="Oswald"/>
              <a:buNone/>
              <a:defRPr sz="2400">
                <a:solidFill>
                  <a:schemeClr val="dk1"/>
                </a:solidFill>
                <a:latin typeface="Oswald"/>
                <a:ea typeface="Oswald"/>
                <a:cs typeface="Oswald"/>
                <a:sym typeface="Oswald"/>
              </a:defRPr>
            </a:lvl5pPr>
            <a:lvl6pPr lvl="5" indent="0">
              <a:spcBef>
                <a:spcPts val="0"/>
              </a:spcBef>
              <a:buClr>
                <a:schemeClr val="dk1"/>
              </a:buClr>
              <a:buFont typeface="Oswald"/>
              <a:buNone/>
              <a:defRPr sz="2400">
                <a:solidFill>
                  <a:schemeClr val="dk1"/>
                </a:solidFill>
                <a:latin typeface="Oswald"/>
                <a:ea typeface="Oswald"/>
                <a:cs typeface="Oswald"/>
                <a:sym typeface="Oswald"/>
              </a:defRPr>
            </a:lvl6pPr>
            <a:lvl7pPr lvl="6" indent="0">
              <a:spcBef>
                <a:spcPts val="0"/>
              </a:spcBef>
              <a:buClr>
                <a:schemeClr val="dk1"/>
              </a:buClr>
              <a:buFont typeface="Oswald"/>
              <a:buNone/>
              <a:defRPr sz="2400">
                <a:solidFill>
                  <a:schemeClr val="dk1"/>
                </a:solidFill>
                <a:latin typeface="Oswald"/>
                <a:ea typeface="Oswald"/>
                <a:cs typeface="Oswald"/>
                <a:sym typeface="Oswald"/>
              </a:defRPr>
            </a:lvl7pPr>
            <a:lvl8pPr lvl="7" indent="0">
              <a:spcBef>
                <a:spcPts val="0"/>
              </a:spcBef>
              <a:buClr>
                <a:schemeClr val="dk1"/>
              </a:buClr>
              <a:buFont typeface="Oswald"/>
              <a:buNone/>
              <a:defRPr sz="2400">
                <a:solidFill>
                  <a:schemeClr val="dk1"/>
                </a:solidFill>
                <a:latin typeface="Oswald"/>
                <a:ea typeface="Oswald"/>
                <a:cs typeface="Oswald"/>
                <a:sym typeface="Oswald"/>
              </a:defRPr>
            </a:lvl8pPr>
            <a:lvl9pPr lvl="8" indent="0">
              <a:spcBef>
                <a:spcPts val="0"/>
              </a:spcBef>
              <a:buClr>
                <a:schemeClr val="dk1"/>
              </a:buClr>
              <a:buFont typeface="Oswald"/>
              <a:buNone/>
              <a:defRPr sz="2400">
                <a:solidFill>
                  <a:schemeClr val="dk1"/>
                </a:solidFill>
                <a:latin typeface="Oswald"/>
                <a:ea typeface="Oswald"/>
                <a:cs typeface="Oswald"/>
                <a:sym typeface="Oswald"/>
              </a:defRPr>
            </a:lvl9pPr>
          </a:lstStyle>
          <a:p>
            <a:endParaRPr/>
          </a:p>
        </p:txBody>
      </p:sp>
      <p:sp>
        <p:nvSpPr>
          <p:cNvPr id="146" name="Shape 146"/>
          <p:cNvSpPr txBox="1">
            <a:spLocks noGrp="1"/>
          </p:cNvSpPr>
          <p:nvPr>
            <p:ph type="body" idx="1"/>
          </p:nvPr>
        </p:nvSpPr>
        <p:spPr>
          <a:xfrm>
            <a:off x="311700" y="1389600"/>
            <a:ext cx="2807999" cy="3179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9pPr>
          </a:lstStyle>
          <a:p>
            <a:endParaRPr/>
          </a:p>
        </p:txBody>
      </p:sp>
      <p:sp>
        <p:nvSpPr>
          <p:cNvPr id="147" name="Shape 147"/>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490250" y="526350"/>
            <a:ext cx="6227100" cy="40908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Oswald"/>
              <a:buNone/>
              <a:defRPr sz="4800" b="0" i="0" u="none" strike="noStrike" cap="none">
                <a:solidFill>
                  <a:schemeClr val="lt1"/>
                </a:solidFill>
                <a:latin typeface="Oswald"/>
                <a:ea typeface="Oswald"/>
                <a:cs typeface="Oswald"/>
                <a:sym typeface="Oswald"/>
              </a:defRPr>
            </a:lvl1pPr>
            <a:lvl2pPr lvl="1" indent="0">
              <a:spcBef>
                <a:spcPts val="0"/>
              </a:spcBef>
              <a:buClr>
                <a:schemeClr val="lt1"/>
              </a:buClr>
              <a:buFont typeface="Oswald"/>
              <a:buNone/>
              <a:defRPr sz="4800">
                <a:solidFill>
                  <a:schemeClr val="lt1"/>
                </a:solidFill>
                <a:latin typeface="Oswald"/>
                <a:ea typeface="Oswald"/>
                <a:cs typeface="Oswald"/>
                <a:sym typeface="Oswald"/>
              </a:defRPr>
            </a:lvl2pPr>
            <a:lvl3pPr lvl="2" indent="0">
              <a:spcBef>
                <a:spcPts val="0"/>
              </a:spcBef>
              <a:buClr>
                <a:schemeClr val="lt1"/>
              </a:buClr>
              <a:buFont typeface="Oswald"/>
              <a:buNone/>
              <a:defRPr sz="4800">
                <a:solidFill>
                  <a:schemeClr val="lt1"/>
                </a:solidFill>
                <a:latin typeface="Oswald"/>
                <a:ea typeface="Oswald"/>
                <a:cs typeface="Oswald"/>
                <a:sym typeface="Oswald"/>
              </a:defRPr>
            </a:lvl3pPr>
            <a:lvl4pPr lvl="3" indent="0">
              <a:spcBef>
                <a:spcPts val="0"/>
              </a:spcBef>
              <a:buClr>
                <a:schemeClr val="lt1"/>
              </a:buClr>
              <a:buFont typeface="Oswald"/>
              <a:buNone/>
              <a:defRPr sz="4800">
                <a:solidFill>
                  <a:schemeClr val="lt1"/>
                </a:solidFill>
                <a:latin typeface="Oswald"/>
                <a:ea typeface="Oswald"/>
                <a:cs typeface="Oswald"/>
                <a:sym typeface="Oswald"/>
              </a:defRPr>
            </a:lvl4pPr>
            <a:lvl5pPr lvl="4" indent="0">
              <a:spcBef>
                <a:spcPts val="0"/>
              </a:spcBef>
              <a:buClr>
                <a:schemeClr val="lt1"/>
              </a:buClr>
              <a:buFont typeface="Oswald"/>
              <a:buNone/>
              <a:defRPr sz="4800">
                <a:solidFill>
                  <a:schemeClr val="lt1"/>
                </a:solidFill>
                <a:latin typeface="Oswald"/>
                <a:ea typeface="Oswald"/>
                <a:cs typeface="Oswald"/>
                <a:sym typeface="Oswald"/>
              </a:defRPr>
            </a:lvl5pPr>
            <a:lvl6pPr lvl="5" indent="0">
              <a:spcBef>
                <a:spcPts val="0"/>
              </a:spcBef>
              <a:buClr>
                <a:schemeClr val="lt1"/>
              </a:buClr>
              <a:buFont typeface="Oswald"/>
              <a:buNone/>
              <a:defRPr sz="4800">
                <a:solidFill>
                  <a:schemeClr val="lt1"/>
                </a:solidFill>
                <a:latin typeface="Oswald"/>
                <a:ea typeface="Oswald"/>
                <a:cs typeface="Oswald"/>
                <a:sym typeface="Oswald"/>
              </a:defRPr>
            </a:lvl6pPr>
            <a:lvl7pPr lvl="6" indent="0">
              <a:spcBef>
                <a:spcPts val="0"/>
              </a:spcBef>
              <a:buClr>
                <a:schemeClr val="lt1"/>
              </a:buClr>
              <a:buFont typeface="Oswald"/>
              <a:buNone/>
              <a:defRPr sz="4800">
                <a:solidFill>
                  <a:schemeClr val="lt1"/>
                </a:solidFill>
                <a:latin typeface="Oswald"/>
                <a:ea typeface="Oswald"/>
                <a:cs typeface="Oswald"/>
                <a:sym typeface="Oswald"/>
              </a:defRPr>
            </a:lvl7pPr>
            <a:lvl8pPr lvl="7" indent="0">
              <a:spcBef>
                <a:spcPts val="0"/>
              </a:spcBef>
              <a:buClr>
                <a:schemeClr val="lt1"/>
              </a:buClr>
              <a:buFont typeface="Oswald"/>
              <a:buNone/>
              <a:defRPr sz="4800">
                <a:solidFill>
                  <a:schemeClr val="lt1"/>
                </a:solidFill>
                <a:latin typeface="Oswald"/>
                <a:ea typeface="Oswald"/>
                <a:cs typeface="Oswald"/>
                <a:sym typeface="Oswald"/>
              </a:defRPr>
            </a:lvl8pPr>
            <a:lvl9pPr lvl="8" indent="0">
              <a:spcBef>
                <a:spcPts val="0"/>
              </a:spcBef>
              <a:buClr>
                <a:schemeClr val="lt1"/>
              </a:buClr>
              <a:buFont typeface="Oswald"/>
              <a:buNone/>
              <a:defRPr sz="4800">
                <a:solidFill>
                  <a:schemeClr val="lt1"/>
                </a:solidFill>
                <a:latin typeface="Oswald"/>
                <a:ea typeface="Oswald"/>
                <a:cs typeface="Oswald"/>
                <a:sym typeface="Oswald"/>
              </a:defRPr>
            </a:lvl9pPr>
          </a:lstStyle>
          <a:p>
            <a:endParaRPr/>
          </a:p>
        </p:txBody>
      </p:sp>
      <p:sp>
        <p:nvSpPr>
          <p:cNvPr id="150" name="Shape 150"/>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7474F"/>
              </a:buClr>
              <a:buSzPct val="25000"/>
              <a:buFont typeface="Arial"/>
              <a:buNone/>
            </a:pPr>
            <a:fld id="{00000000-1234-1234-1234-123412341234}" type="slidenum">
              <a:rPr lang="en" sz="1400" b="0" i="0" u="none" strike="noStrike" cap="none">
                <a:solidFill>
                  <a:srgbClr val="37474F"/>
                </a:solidFill>
                <a:latin typeface="Arial"/>
                <a:ea typeface="Arial"/>
                <a:cs typeface="Arial"/>
                <a:sym typeface="Arial"/>
              </a:rPr>
              <a:t>‹#›</a:t>
            </a:fld>
            <a:endParaRPr lang="en" sz="1400" b="0" i="0" u="none" strike="noStrike" cap="none">
              <a:solidFill>
                <a:srgbClr val="37474F"/>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151"/>
        <p:cNvGrpSpPr/>
        <p:nvPr/>
      </p:nvGrpSpPr>
      <p:grpSpPr>
        <a:xfrm>
          <a:off x="0" y="0"/>
          <a:ext cx="0" cy="0"/>
          <a:chOff x="0" y="0"/>
          <a:chExt cx="0" cy="0"/>
        </a:xfrm>
      </p:grpSpPr>
      <p:sp>
        <p:nvSpPr>
          <p:cNvPr id="152" name="Shape 152"/>
          <p:cNvSpPr/>
          <p:nvPr/>
        </p:nvSpPr>
        <p:spPr>
          <a:xfrm>
            <a:off x="4572000" y="0"/>
            <a:ext cx="4572000" cy="5143499"/>
          </a:xfrm>
          <a:prstGeom prst="rect">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153" name="Shape 153"/>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154" name="Shape 154"/>
          <p:cNvSpPr txBox="1">
            <a:spLocks noGrp="1"/>
          </p:cNvSpPr>
          <p:nvPr>
            <p:ph type="title"/>
          </p:nvPr>
        </p:nvSpPr>
        <p:spPr>
          <a:xfrm>
            <a:off x="265500" y="1081400"/>
            <a:ext cx="4045199" cy="17103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Oswald"/>
              <a:buNone/>
              <a:defRPr sz="4200" b="0" i="0" u="none" strike="noStrike" cap="none">
                <a:solidFill>
                  <a:schemeClr val="dk1"/>
                </a:solidFill>
                <a:latin typeface="Oswald"/>
                <a:ea typeface="Oswald"/>
                <a:cs typeface="Oswald"/>
                <a:sym typeface="Oswald"/>
              </a:defRPr>
            </a:lvl1pPr>
            <a:lvl2pPr lvl="1" indent="0" algn="ctr">
              <a:spcBef>
                <a:spcPts val="0"/>
              </a:spcBef>
              <a:buClr>
                <a:schemeClr val="dk1"/>
              </a:buClr>
              <a:buFont typeface="Oswald"/>
              <a:buNone/>
              <a:defRPr sz="4200">
                <a:solidFill>
                  <a:schemeClr val="dk1"/>
                </a:solidFill>
                <a:latin typeface="Oswald"/>
                <a:ea typeface="Oswald"/>
                <a:cs typeface="Oswald"/>
                <a:sym typeface="Oswald"/>
              </a:defRPr>
            </a:lvl2pPr>
            <a:lvl3pPr lvl="2" indent="0" algn="ctr">
              <a:spcBef>
                <a:spcPts val="0"/>
              </a:spcBef>
              <a:buClr>
                <a:schemeClr val="dk1"/>
              </a:buClr>
              <a:buFont typeface="Oswald"/>
              <a:buNone/>
              <a:defRPr sz="4200">
                <a:solidFill>
                  <a:schemeClr val="dk1"/>
                </a:solidFill>
                <a:latin typeface="Oswald"/>
                <a:ea typeface="Oswald"/>
                <a:cs typeface="Oswald"/>
                <a:sym typeface="Oswald"/>
              </a:defRPr>
            </a:lvl3pPr>
            <a:lvl4pPr lvl="3" indent="0" algn="ctr">
              <a:spcBef>
                <a:spcPts val="0"/>
              </a:spcBef>
              <a:buClr>
                <a:schemeClr val="dk1"/>
              </a:buClr>
              <a:buFont typeface="Oswald"/>
              <a:buNone/>
              <a:defRPr sz="4200">
                <a:solidFill>
                  <a:schemeClr val="dk1"/>
                </a:solidFill>
                <a:latin typeface="Oswald"/>
                <a:ea typeface="Oswald"/>
                <a:cs typeface="Oswald"/>
                <a:sym typeface="Oswald"/>
              </a:defRPr>
            </a:lvl4pPr>
            <a:lvl5pPr lvl="4" indent="0" algn="ctr">
              <a:spcBef>
                <a:spcPts val="0"/>
              </a:spcBef>
              <a:buClr>
                <a:schemeClr val="dk1"/>
              </a:buClr>
              <a:buFont typeface="Oswald"/>
              <a:buNone/>
              <a:defRPr sz="4200">
                <a:solidFill>
                  <a:schemeClr val="dk1"/>
                </a:solidFill>
                <a:latin typeface="Oswald"/>
                <a:ea typeface="Oswald"/>
                <a:cs typeface="Oswald"/>
                <a:sym typeface="Oswald"/>
              </a:defRPr>
            </a:lvl5pPr>
            <a:lvl6pPr lvl="5" indent="0" algn="ctr">
              <a:spcBef>
                <a:spcPts val="0"/>
              </a:spcBef>
              <a:buClr>
                <a:schemeClr val="dk1"/>
              </a:buClr>
              <a:buFont typeface="Oswald"/>
              <a:buNone/>
              <a:defRPr sz="4200">
                <a:solidFill>
                  <a:schemeClr val="dk1"/>
                </a:solidFill>
                <a:latin typeface="Oswald"/>
                <a:ea typeface="Oswald"/>
                <a:cs typeface="Oswald"/>
                <a:sym typeface="Oswald"/>
              </a:defRPr>
            </a:lvl6pPr>
            <a:lvl7pPr lvl="6" indent="0" algn="ctr">
              <a:spcBef>
                <a:spcPts val="0"/>
              </a:spcBef>
              <a:buClr>
                <a:schemeClr val="dk1"/>
              </a:buClr>
              <a:buFont typeface="Oswald"/>
              <a:buNone/>
              <a:defRPr sz="4200">
                <a:solidFill>
                  <a:schemeClr val="dk1"/>
                </a:solidFill>
                <a:latin typeface="Oswald"/>
                <a:ea typeface="Oswald"/>
                <a:cs typeface="Oswald"/>
                <a:sym typeface="Oswald"/>
              </a:defRPr>
            </a:lvl7pPr>
            <a:lvl8pPr lvl="7" indent="0" algn="ctr">
              <a:spcBef>
                <a:spcPts val="0"/>
              </a:spcBef>
              <a:buClr>
                <a:schemeClr val="dk1"/>
              </a:buClr>
              <a:buFont typeface="Oswald"/>
              <a:buNone/>
              <a:defRPr sz="4200">
                <a:solidFill>
                  <a:schemeClr val="dk1"/>
                </a:solidFill>
                <a:latin typeface="Oswald"/>
                <a:ea typeface="Oswald"/>
                <a:cs typeface="Oswald"/>
                <a:sym typeface="Oswald"/>
              </a:defRPr>
            </a:lvl8pPr>
            <a:lvl9pPr lvl="8" indent="0" algn="ctr">
              <a:spcBef>
                <a:spcPts val="0"/>
              </a:spcBef>
              <a:buClr>
                <a:schemeClr val="dk1"/>
              </a:buClr>
              <a:buFont typeface="Oswald"/>
              <a:buNone/>
              <a:defRPr sz="4200">
                <a:solidFill>
                  <a:schemeClr val="dk1"/>
                </a:solidFill>
                <a:latin typeface="Oswald"/>
                <a:ea typeface="Oswald"/>
                <a:cs typeface="Oswald"/>
                <a:sym typeface="Oswald"/>
              </a:defRPr>
            </a:lvl9pPr>
          </a:lstStyle>
          <a:p>
            <a:endParaRPr/>
          </a:p>
        </p:txBody>
      </p:sp>
      <p:sp>
        <p:nvSpPr>
          <p:cNvPr id="155" name="Shape 155"/>
          <p:cNvSpPr txBox="1">
            <a:spLocks noGrp="1"/>
          </p:cNvSpPr>
          <p:nvPr>
            <p:ph type="subTitle" idx="1"/>
          </p:nvPr>
        </p:nvSpPr>
        <p:spPr>
          <a:xfrm>
            <a:off x="265500" y="2845200"/>
            <a:ext cx="4045199" cy="13455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1pPr>
            <a:lvl2pPr marL="457200" marR="0" lvl="1"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2pPr>
            <a:lvl3pPr marL="914400" marR="0" lvl="2"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3pPr>
            <a:lvl4pPr marL="1371600" marR="0" lvl="3"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4pPr>
            <a:lvl5pPr marL="1828800" marR="0" lvl="4"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5pPr>
            <a:lvl6pPr marL="2286000" marR="0" lvl="5"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6pPr>
            <a:lvl7pPr marL="2743200" marR="0" lvl="6"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7pPr>
            <a:lvl8pPr marL="3200400" marR="0" lvl="7"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8pPr>
            <a:lvl9pPr marL="3657600" marR="0" lvl="8"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9pPr>
          </a:lstStyle>
          <a:p>
            <a:endParaRPr/>
          </a:p>
        </p:txBody>
      </p:sp>
      <p:sp>
        <p:nvSpPr>
          <p:cNvPr id="156" name="Shape 156"/>
          <p:cNvSpPr txBox="1">
            <a:spLocks noGrp="1"/>
          </p:cNvSpPr>
          <p:nvPr>
            <p:ph type="body" idx="2"/>
          </p:nvPr>
        </p:nvSpPr>
        <p:spPr>
          <a:xfrm>
            <a:off x="4939500" y="724200"/>
            <a:ext cx="3837000" cy="3695099"/>
          </a:xfrm>
          <a:prstGeom prst="rect">
            <a:avLst/>
          </a:prstGeom>
          <a:noFill/>
          <a:ln>
            <a:noFill/>
          </a:ln>
        </p:spPr>
        <p:txBody>
          <a:bodyPr lIns="91425" tIns="91425" rIns="91425" bIns="91425" anchor="ctr" anchorCtr="0"/>
          <a:lstStyle>
            <a:lvl1pPr marL="0" marR="0" lvl="0" indent="0" algn="l" rtl="0">
              <a:lnSpc>
                <a:spcPct val="115000"/>
              </a:lnSpc>
              <a:spcBef>
                <a:spcPts val="0"/>
              </a:spcBef>
              <a:spcAft>
                <a:spcPts val="1600"/>
              </a:spcAft>
              <a:buClr>
                <a:schemeClr val="lt1"/>
              </a:buClr>
              <a:buFont typeface="Average"/>
              <a:buNone/>
              <a:defRPr sz="1800" b="0" i="0" u="none" strike="noStrike" cap="none">
                <a:solidFill>
                  <a:schemeClr val="lt1"/>
                </a:solidFill>
                <a:latin typeface="Average"/>
                <a:ea typeface="Average"/>
                <a:cs typeface="Average"/>
                <a:sym typeface="Average"/>
              </a:defRPr>
            </a:lvl1pPr>
            <a:lvl2pPr marL="457200" marR="0" lvl="1"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2pPr>
            <a:lvl3pPr marL="914400" marR="0" lvl="2"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3pPr>
            <a:lvl4pPr marL="1371600" marR="0" lvl="3"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4pPr>
            <a:lvl5pPr marL="1828800" marR="0" lvl="4"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5pPr>
            <a:lvl6pPr marL="2286000" marR="0" lvl="5"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6pPr>
            <a:lvl7pPr marL="2743200" marR="0" lvl="6"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7pPr>
            <a:lvl8pPr marL="3200400" marR="0" lvl="7"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8pPr>
            <a:lvl9pPr marL="3657600" marR="0" lvl="8"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9pPr>
          </a:lstStyle>
          <a:p>
            <a:endParaRPr/>
          </a:p>
        </p:txBody>
      </p:sp>
      <p:sp>
        <p:nvSpPr>
          <p:cNvPr id="157" name="Shape 157"/>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7474F"/>
              </a:buClr>
              <a:buSzPct val="25000"/>
              <a:buFont typeface="Arial"/>
              <a:buNone/>
            </a:pPr>
            <a:fld id="{00000000-1234-1234-1234-123412341234}" type="slidenum">
              <a:rPr lang="en" sz="1400" b="0" i="0" u="none" strike="noStrike" cap="none">
                <a:solidFill>
                  <a:srgbClr val="37474F"/>
                </a:solidFill>
                <a:latin typeface="Arial"/>
                <a:ea typeface="Arial"/>
                <a:cs typeface="Arial"/>
                <a:sym typeface="Arial"/>
              </a:rPr>
              <a:t>‹#›</a:t>
            </a:fld>
            <a:endParaRPr lang="en" sz="1400" b="0" i="0" u="none" strike="noStrike" cap="none">
              <a:solidFill>
                <a:srgbClr val="37474F"/>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6"/>
        <p:cNvGrpSpPr/>
        <p:nvPr/>
      </p:nvGrpSpPr>
      <p:grpSpPr>
        <a:xfrm>
          <a:off x="0" y="0"/>
          <a:ext cx="0" cy="0"/>
          <a:chOff x="0" y="0"/>
          <a:chExt cx="0" cy="0"/>
        </a:xfrm>
      </p:grpSpPr>
      <p:sp>
        <p:nvSpPr>
          <p:cNvPr id="17" name="Shape 17"/>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aption">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311700" y="4230575"/>
            <a:ext cx="5998800" cy="60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Oswald"/>
              <a:buNone/>
              <a:defRPr sz="2100" b="0" i="0" u="none" strike="noStrike" cap="none">
                <a:solidFill>
                  <a:schemeClr val="dk1"/>
                </a:solidFill>
                <a:latin typeface="Oswald"/>
                <a:ea typeface="Oswald"/>
                <a:cs typeface="Oswald"/>
                <a:sym typeface="Oswald"/>
              </a:defRPr>
            </a:lvl1pPr>
            <a:lvl2pPr marL="457200" marR="0" lvl="1"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160" name="Shape 160"/>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ig number">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311700" y="1255275"/>
            <a:ext cx="8520599" cy="18906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Oswald"/>
              <a:buNone/>
              <a:defRPr sz="12000" b="0" i="0" u="none" strike="noStrike" cap="none">
                <a:solidFill>
                  <a:schemeClr val="dk1"/>
                </a:solidFill>
                <a:latin typeface="Oswald"/>
                <a:ea typeface="Oswald"/>
                <a:cs typeface="Oswald"/>
                <a:sym typeface="Oswald"/>
              </a:defRPr>
            </a:lvl1pPr>
            <a:lvl2pPr lvl="1" indent="0" algn="ctr">
              <a:spcBef>
                <a:spcPts val="0"/>
              </a:spcBef>
              <a:buClr>
                <a:schemeClr val="dk1"/>
              </a:buClr>
              <a:buFont typeface="Oswald"/>
              <a:buNone/>
              <a:defRPr sz="12000">
                <a:solidFill>
                  <a:schemeClr val="dk1"/>
                </a:solidFill>
                <a:latin typeface="Oswald"/>
                <a:ea typeface="Oswald"/>
                <a:cs typeface="Oswald"/>
                <a:sym typeface="Oswald"/>
              </a:defRPr>
            </a:lvl2pPr>
            <a:lvl3pPr lvl="2" indent="0" algn="ctr">
              <a:spcBef>
                <a:spcPts val="0"/>
              </a:spcBef>
              <a:buClr>
                <a:schemeClr val="dk1"/>
              </a:buClr>
              <a:buFont typeface="Oswald"/>
              <a:buNone/>
              <a:defRPr sz="12000">
                <a:solidFill>
                  <a:schemeClr val="dk1"/>
                </a:solidFill>
                <a:latin typeface="Oswald"/>
                <a:ea typeface="Oswald"/>
                <a:cs typeface="Oswald"/>
                <a:sym typeface="Oswald"/>
              </a:defRPr>
            </a:lvl3pPr>
            <a:lvl4pPr lvl="3" indent="0" algn="ctr">
              <a:spcBef>
                <a:spcPts val="0"/>
              </a:spcBef>
              <a:buClr>
                <a:schemeClr val="dk1"/>
              </a:buClr>
              <a:buFont typeface="Oswald"/>
              <a:buNone/>
              <a:defRPr sz="12000">
                <a:solidFill>
                  <a:schemeClr val="dk1"/>
                </a:solidFill>
                <a:latin typeface="Oswald"/>
                <a:ea typeface="Oswald"/>
                <a:cs typeface="Oswald"/>
                <a:sym typeface="Oswald"/>
              </a:defRPr>
            </a:lvl4pPr>
            <a:lvl5pPr lvl="4" indent="0" algn="ctr">
              <a:spcBef>
                <a:spcPts val="0"/>
              </a:spcBef>
              <a:buClr>
                <a:schemeClr val="dk1"/>
              </a:buClr>
              <a:buFont typeface="Oswald"/>
              <a:buNone/>
              <a:defRPr sz="12000">
                <a:solidFill>
                  <a:schemeClr val="dk1"/>
                </a:solidFill>
                <a:latin typeface="Oswald"/>
                <a:ea typeface="Oswald"/>
                <a:cs typeface="Oswald"/>
                <a:sym typeface="Oswald"/>
              </a:defRPr>
            </a:lvl5pPr>
            <a:lvl6pPr lvl="5" indent="0" algn="ctr">
              <a:spcBef>
                <a:spcPts val="0"/>
              </a:spcBef>
              <a:buClr>
                <a:schemeClr val="dk1"/>
              </a:buClr>
              <a:buFont typeface="Oswald"/>
              <a:buNone/>
              <a:defRPr sz="12000">
                <a:solidFill>
                  <a:schemeClr val="dk1"/>
                </a:solidFill>
                <a:latin typeface="Oswald"/>
                <a:ea typeface="Oswald"/>
                <a:cs typeface="Oswald"/>
                <a:sym typeface="Oswald"/>
              </a:defRPr>
            </a:lvl6pPr>
            <a:lvl7pPr lvl="6" indent="0" algn="ctr">
              <a:spcBef>
                <a:spcPts val="0"/>
              </a:spcBef>
              <a:buClr>
                <a:schemeClr val="dk1"/>
              </a:buClr>
              <a:buFont typeface="Oswald"/>
              <a:buNone/>
              <a:defRPr sz="12000">
                <a:solidFill>
                  <a:schemeClr val="dk1"/>
                </a:solidFill>
                <a:latin typeface="Oswald"/>
                <a:ea typeface="Oswald"/>
                <a:cs typeface="Oswald"/>
                <a:sym typeface="Oswald"/>
              </a:defRPr>
            </a:lvl7pPr>
            <a:lvl8pPr lvl="7" indent="0" algn="ctr">
              <a:spcBef>
                <a:spcPts val="0"/>
              </a:spcBef>
              <a:buClr>
                <a:schemeClr val="dk1"/>
              </a:buClr>
              <a:buFont typeface="Oswald"/>
              <a:buNone/>
              <a:defRPr sz="12000">
                <a:solidFill>
                  <a:schemeClr val="dk1"/>
                </a:solidFill>
                <a:latin typeface="Oswald"/>
                <a:ea typeface="Oswald"/>
                <a:cs typeface="Oswald"/>
                <a:sym typeface="Oswald"/>
              </a:defRPr>
            </a:lvl8pPr>
            <a:lvl9pPr lvl="8" indent="0" algn="ctr">
              <a:spcBef>
                <a:spcPts val="0"/>
              </a:spcBef>
              <a:buClr>
                <a:schemeClr val="dk1"/>
              </a:buClr>
              <a:buFont typeface="Oswald"/>
              <a:buNone/>
              <a:defRPr sz="12000">
                <a:solidFill>
                  <a:schemeClr val="dk1"/>
                </a:solidFill>
                <a:latin typeface="Oswald"/>
                <a:ea typeface="Oswald"/>
                <a:cs typeface="Oswald"/>
                <a:sym typeface="Oswald"/>
              </a:defRPr>
            </a:lvl9pPr>
          </a:lstStyle>
          <a:p>
            <a:endParaRPr/>
          </a:p>
        </p:txBody>
      </p:sp>
      <p:sp>
        <p:nvSpPr>
          <p:cNvPr id="163" name="Shape 163"/>
          <p:cNvSpPr txBox="1">
            <a:spLocks noGrp="1"/>
          </p:cNvSpPr>
          <p:nvPr>
            <p:ph type="body" idx="1"/>
          </p:nvPr>
        </p:nvSpPr>
        <p:spPr>
          <a:xfrm>
            <a:off x="311700" y="3228425"/>
            <a:ext cx="8520599" cy="1300800"/>
          </a:xfrm>
          <a:prstGeom prst="rect">
            <a:avLst/>
          </a:prstGeom>
          <a:noFill/>
          <a:ln>
            <a:noFill/>
          </a:ln>
        </p:spPr>
        <p:txBody>
          <a:bodyPr lIns="91425" tIns="91425" rIns="91425" bIns="91425" anchor="t" anchorCtr="0"/>
          <a:lstStyle>
            <a:lvl1pPr marL="0" marR="0" lvl="0" indent="0" algn="ctr" rtl="0">
              <a:lnSpc>
                <a:spcPct val="115000"/>
              </a:lnSpc>
              <a:spcBef>
                <a:spcPts val="0"/>
              </a:spcBef>
              <a:spcAft>
                <a:spcPts val="1600"/>
              </a:spcAft>
              <a:buClr>
                <a:schemeClr val="accent3"/>
              </a:buClr>
              <a:buFont typeface="Average"/>
              <a:buNone/>
              <a:defRPr sz="1800" b="0" i="0" u="none" strike="noStrike" cap="none">
                <a:solidFill>
                  <a:schemeClr val="accent3"/>
                </a:solidFill>
                <a:latin typeface="Average"/>
                <a:ea typeface="Average"/>
                <a:cs typeface="Average"/>
                <a:sym typeface="Average"/>
              </a:defRPr>
            </a:lvl1pPr>
            <a:lvl2pPr marL="457200" marR="0" lvl="1"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164" name="Shape 164"/>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65"/>
        <p:cNvGrpSpPr/>
        <p:nvPr/>
      </p:nvGrpSpPr>
      <p:grpSpPr>
        <a:xfrm>
          <a:off x="0" y="0"/>
          <a:ext cx="0" cy="0"/>
          <a:chOff x="0" y="0"/>
          <a:chExt cx="0" cy="0"/>
        </a:xfrm>
      </p:grpSpPr>
      <p:sp>
        <p:nvSpPr>
          <p:cNvPr id="166" name="Shape 166"/>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3000">
                <a:solidFill>
                  <a:schemeClr val="dk1"/>
                </a:solidFill>
                <a:latin typeface="Oswald"/>
                <a:ea typeface="Oswald"/>
                <a:cs typeface="Oswald"/>
                <a:sym typeface="Oswald"/>
              </a:defRPr>
            </a:lvl2pPr>
            <a:lvl3pPr lvl="2" indent="0">
              <a:spcBef>
                <a:spcPts val="0"/>
              </a:spcBef>
              <a:buClr>
                <a:schemeClr val="dk1"/>
              </a:buClr>
              <a:buFont typeface="Oswald"/>
              <a:buNone/>
              <a:defRPr sz="3000">
                <a:solidFill>
                  <a:schemeClr val="dk1"/>
                </a:solidFill>
                <a:latin typeface="Oswald"/>
                <a:ea typeface="Oswald"/>
                <a:cs typeface="Oswald"/>
                <a:sym typeface="Oswald"/>
              </a:defRPr>
            </a:lvl3pPr>
            <a:lvl4pPr lvl="3" indent="0">
              <a:spcBef>
                <a:spcPts val="0"/>
              </a:spcBef>
              <a:buClr>
                <a:schemeClr val="dk1"/>
              </a:buClr>
              <a:buFont typeface="Oswald"/>
              <a:buNone/>
              <a:defRPr sz="3000">
                <a:solidFill>
                  <a:schemeClr val="dk1"/>
                </a:solidFill>
                <a:latin typeface="Oswald"/>
                <a:ea typeface="Oswald"/>
                <a:cs typeface="Oswald"/>
                <a:sym typeface="Oswald"/>
              </a:defRPr>
            </a:lvl4pPr>
            <a:lvl5pPr lvl="4" indent="0">
              <a:spcBef>
                <a:spcPts val="0"/>
              </a:spcBef>
              <a:buClr>
                <a:schemeClr val="dk1"/>
              </a:buClr>
              <a:buFont typeface="Oswald"/>
              <a:buNone/>
              <a:defRPr sz="3000">
                <a:solidFill>
                  <a:schemeClr val="dk1"/>
                </a:solidFill>
                <a:latin typeface="Oswald"/>
                <a:ea typeface="Oswald"/>
                <a:cs typeface="Oswald"/>
                <a:sym typeface="Oswald"/>
              </a:defRPr>
            </a:lvl5pPr>
            <a:lvl6pPr lvl="5" indent="0">
              <a:spcBef>
                <a:spcPts val="0"/>
              </a:spcBef>
              <a:buClr>
                <a:schemeClr val="dk1"/>
              </a:buClr>
              <a:buFont typeface="Oswald"/>
              <a:buNone/>
              <a:defRPr sz="3000">
                <a:solidFill>
                  <a:schemeClr val="dk1"/>
                </a:solidFill>
                <a:latin typeface="Oswald"/>
                <a:ea typeface="Oswald"/>
                <a:cs typeface="Oswald"/>
                <a:sym typeface="Oswald"/>
              </a:defRPr>
            </a:lvl6pPr>
            <a:lvl7pPr lvl="6" indent="0">
              <a:spcBef>
                <a:spcPts val="0"/>
              </a:spcBef>
              <a:buClr>
                <a:schemeClr val="dk1"/>
              </a:buClr>
              <a:buFont typeface="Oswald"/>
              <a:buNone/>
              <a:defRPr sz="3000">
                <a:solidFill>
                  <a:schemeClr val="dk1"/>
                </a:solidFill>
                <a:latin typeface="Oswald"/>
                <a:ea typeface="Oswald"/>
                <a:cs typeface="Oswald"/>
                <a:sym typeface="Oswald"/>
              </a:defRPr>
            </a:lvl7pPr>
            <a:lvl8pPr lvl="7" indent="0">
              <a:spcBef>
                <a:spcPts val="0"/>
              </a:spcBef>
              <a:buClr>
                <a:schemeClr val="dk1"/>
              </a:buClr>
              <a:buFont typeface="Oswald"/>
              <a:buNone/>
              <a:defRPr sz="3000">
                <a:solidFill>
                  <a:schemeClr val="dk1"/>
                </a:solidFill>
                <a:latin typeface="Oswald"/>
                <a:ea typeface="Oswald"/>
                <a:cs typeface="Oswald"/>
                <a:sym typeface="Oswald"/>
              </a:defRPr>
            </a:lvl8pPr>
            <a:lvl9pPr lvl="8" indent="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169" name="Shape 169"/>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8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170" name="Shape 170"/>
          <p:cNvSpPr txBox="1">
            <a:spLocks noGrp="1"/>
          </p:cNvSpPr>
          <p:nvPr>
            <p:ph type="dt" idx="10"/>
          </p:nvPr>
        </p:nvSpPr>
        <p:spPr>
          <a:xfrm>
            <a:off x="457200" y="4767262"/>
            <a:ext cx="2133599" cy="273843"/>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71" name="Shape 171"/>
          <p:cNvSpPr txBox="1">
            <a:spLocks noGrp="1"/>
          </p:cNvSpPr>
          <p:nvPr>
            <p:ph type="ftr" idx="11"/>
          </p:nvPr>
        </p:nvSpPr>
        <p:spPr>
          <a:xfrm>
            <a:off x="3124200" y="4767262"/>
            <a:ext cx="2895600" cy="273843"/>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172" name="Shape 172"/>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3000">
                <a:solidFill>
                  <a:schemeClr val="dk1"/>
                </a:solidFill>
                <a:latin typeface="Oswald"/>
                <a:ea typeface="Oswald"/>
                <a:cs typeface="Oswald"/>
                <a:sym typeface="Oswald"/>
              </a:defRPr>
            </a:lvl2pPr>
            <a:lvl3pPr lvl="2" indent="0">
              <a:spcBef>
                <a:spcPts val="0"/>
              </a:spcBef>
              <a:buClr>
                <a:schemeClr val="dk1"/>
              </a:buClr>
              <a:buFont typeface="Oswald"/>
              <a:buNone/>
              <a:defRPr sz="3000">
                <a:solidFill>
                  <a:schemeClr val="dk1"/>
                </a:solidFill>
                <a:latin typeface="Oswald"/>
                <a:ea typeface="Oswald"/>
                <a:cs typeface="Oswald"/>
                <a:sym typeface="Oswald"/>
              </a:defRPr>
            </a:lvl3pPr>
            <a:lvl4pPr lvl="3" indent="0">
              <a:spcBef>
                <a:spcPts val="0"/>
              </a:spcBef>
              <a:buClr>
                <a:schemeClr val="dk1"/>
              </a:buClr>
              <a:buFont typeface="Oswald"/>
              <a:buNone/>
              <a:defRPr sz="3000">
                <a:solidFill>
                  <a:schemeClr val="dk1"/>
                </a:solidFill>
                <a:latin typeface="Oswald"/>
                <a:ea typeface="Oswald"/>
                <a:cs typeface="Oswald"/>
                <a:sym typeface="Oswald"/>
              </a:defRPr>
            </a:lvl4pPr>
            <a:lvl5pPr lvl="4" indent="0">
              <a:spcBef>
                <a:spcPts val="0"/>
              </a:spcBef>
              <a:buClr>
                <a:schemeClr val="dk1"/>
              </a:buClr>
              <a:buFont typeface="Oswald"/>
              <a:buNone/>
              <a:defRPr sz="3000">
                <a:solidFill>
                  <a:schemeClr val="dk1"/>
                </a:solidFill>
                <a:latin typeface="Oswald"/>
                <a:ea typeface="Oswald"/>
                <a:cs typeface="Oswald"/>
                <a:sym typeface="Oswald"/>
              </a:defRPr>
            </a:lvl5pPr>
            <a:lvl6pPr lvl="5" indent="0">
              <a:spcBef>
                <a:spcPts val="0"/>
              </a:spcBef>
              <a:buClr>
                <a:schemeClr val="dk1"/>
              </a:buClr>
              <a:buFont typeface="Oswald"/>
              <a:buNone/>
              <a:defRPr sz="3000">
                <a:solidFill>
                  <a:schemeClr val="dk1"/>
                </a:solidFill>
                <a:latin typeface="Oswald"/>
                <a:ea typeface="Oswald"/>
                <a:cs typeface="Oswald"/>
                <a:sym typeface="Oswald"/>
              </a:defRPr>
            </a:lvl6pPr>
            <a:lvl7pPr lvl="6" indent="0">
              <a:spcBef>
                <a:spcPts val="0"/>
              </a:spcBef>
              <a:buClr>
                <a:schemeClr val="dk1"/>
              </a:buClr>
              <a:buFont typeface="Oswald"/>
              <a:buNone/>
              <a:defRPr sz="3000">
                <a:solidFill>
                  <a:schemeClr val="dk1"/>
                </a:solidFill>
                <a:latin typeface="Oswald"/>
                <a:ea typeface="Oswald"/>
                <a:cs typeface="Oswald"/>
                <a:sym typeface="Oswald"/>
              </a:defRPr>
            </a:lvl7pPr>
            <a:lvl8pPr lvl="7" indent="0">
              <a:spcBef>
                <a:spcPts val="0"/>
              </a:spcBef>
              <a:buClr>
                <a:schemeClr val="dk1"/>
              </a:buClr>
              <a:buFont typeface="Oswald"/>
              <a:buNone/>
              <a:defRPr sz="3000">
                <a:solidFill>
                  <a:schemeClr val="dk1"/>
                </a:solidFill>
                <a:latin typeface="Oswald"/>
                <a:ea typeface="Oswald"/>
                <a:cs typeface="Oswald"/>
                <a:sym typeface="Oswald"/>
              </a:defRPr>
            </a:lvl8pPr>
            <a:lvl9pPr lvl="8" indent="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179" name="Shape 179"/>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8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180" name="Shape 180"/>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671250" y="2141250"/>
            <a:ext cx="7852199" cy="861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Oswald"/>
              <a:buNone/>
              <a:defRPr sz="3600" b="0" i="0" u="none" strike="noStrike" cap="none">
                <a:solidFill>
                  <a:schemeClr val="dk1"/>
                </a:solidFill>
                <a:latin typeface="Oswald"/>
                <a:ea typeface="Oswald"/>
                <a:cs typeface="Oswald"/>
                <a:sym typeface="Oswald"/>
              </a:defRPr>
            </a:lvl1pPr>
            <a:lvl2pPr lvl="1" indent="0" algn="ctr">
              <a:spcBef>
                <a:spcPts val="0"/>
              </a:spcBef>
              <a:buClr>
                <a:schemeClr val="dk1"/>
              </a:buClr>
              <a:buFont typeface="Oswald"/>
              <a:buNone/>
              <a:defRPr sz="3600">
                <a:solidFill>
                  <a:schemeClr val="dk1"/>
                </a:solidFill>
                <a:latin typeface="Oswald"/>
                <a:ea typeface="Oswald"/>
                <a:cs typeface="Oswald"/>
                <a:sym typeface="Oswald"/>
              </a:defRPr>
            </a:lvl2pPr>
            <a:lvl3pPr lvl="2" indent="0" algn="ctr">
              <a:spcBef>
                <a:spcPts val="0"/>
              </a:spcBef>
              <a:buClr>
                <a:schemeClr val="dk1"/>
              </a:buClr>
              <a:buFont typeface="Oswald"/>
              <a:buNone/>
              <a:defRPr sz="3600">
                <a:solidFill>
                  <a:schemeClr val="dk1"/>
                </a:solidFill>
                <a:latin typeface="Oswald"/>
                <a:ea typeface="Oswald"/>
                <a:cs typeface="Oswald"/>
                <a:sym typeface="Oswald"/>
              </a:defRPr>
            </a:lvl3pPr>
            <a:lvl4pPr lvl="3" indent="0" algn="ctr">
              <a:spcBef>
                <a:spcPts val="0"/>
              </a:spcBef>
              <a:buClr>
                <a:schemeClr val="dk1"/>
              </a:buClr>
              <a:buFont typeface="Oswald"/>
              <a:buNone/>
              <a:defRPr sz="3600">
                <a:solidFill>
                  <a:schemeClr val="dk1"/>
                </a:solidFill>
                <a:latin typeface="Oswald"/>
                <a:ea typeface="Oswald"/>
                <a:cs typeface="Oswald"/>
                <a:sym typeface="Oswald"/>
              </a:defRPr>
            </a:lvl4pPr>
            <a:lvl5pPr lvl="4" indent="0" algn="ctr">
              <a:spcBef>
                <a:spcPts val="0"/>
              </a:spcBef>
              <a:buClr>
                <a:schemeClr val="dk1"/>
              </a:buClr>
              <a:buFont typeface="Oswald"/>
              <a:buNone/>
              <a:defRPr sz="3600">
                <a:solidFill>
                  <a:schemeClr val="dk1"/>
                </a:solidFill>
                <a:latin typeface="Oswald"/>
                <a:ea typeface="Oswald"/>
                <a:cs typeface="Oswald"/>
                <a:sym typeface="Oswald"/>
              </a:defRPr>
            </a:lvl5pPr>
            <a:lvl6pPr lvl="5" indent="0" algn="ctr">
              <a:spcBef>
                <a:spcPts val="0"/>
              </a:spcBef>
              <a:buClr>
                <a:schemeClr val="dk1"/>
              </a:buClr>
              <a:buFont typeface="Oswald"/>
              <a:buNone/>
              <a:defRPr sz="3600">
                <a:solidFill>
                  <a:schemeClr val="dk1"/>
                </a:solidFill>
                <a:latin typeface="Oswald"/>
                <a:ea typeface="Oswald"/>
                <a:cs typeface="Oswald"/>
                <a:sym typeface="Oswald"/>
              </a:defRPr>
            </a:lvl6pPr>
            <a:lvl7pPr lvl="6" indent="0" algn="ctr">
              <a:spcBef>
                <a:spcPts val="0"/>
              </a:spcBef>
              <a:buClr>
                <a:schemeClr val="dk1"/>
              </a:buClr>
              <a:buFont typeface="Oswald"/>
              <a:buNone/>
              <a:defRPr sz="3600">
                <a:solidFill>
                  <a:schemeClr val="dk1"/>
                </a:solidFill>
                <a:latin typeface="Oswald"/>
                <a:ea typeface="Oswald"/>
                <a:cs typeface="Oswald"/>
                <a:sym typeface="Oswald"/>
              </a:defRPr>
            </a:lvl7pPr>
            <a:lvl8pPr lvl="7" indent="0" algn="ctr">
              <a:spcBef>
                <a:spcPts val="0"/>
              </a:spcBef>
              <a:buClr>
                <a:schemeClr val="dk1"/>
              </a:buClr>
              <a:buFont typeface="Oswald"/>
              <a:buNone/>
              <a:defRPr sz="3600">
                <a:solidFill>
                  <a:schemeClr val="dk1"/>
                </a:solidFill>
                <a:latin typeface="Oswald"/>
                <a:ea typeface="Oswald"/>
                <a:cs typeface="Oswald"/>
                <a:sym typeface="Oswald"/>
              </a:defRPr>
            </a:lvl8pPr>
            <a:lvl9pPr lvl="8" indent="0" algn="ctr">
              <a:spcBef>
                <a:spcPts val="0"/>
              </a:spcBef>
              <a:buClr>
                <a:schemeClr val="dk1"/>
              </a:buClr>
              <a:buFont typeface="Oswald"/>
              <a:buNone/>
              <a:defRPr sz="3600">
                <a:solidFill>
                  <a:schemeClr val="dk1"/>
                </a:solidFill>
                <a:latin typeface="Oswald"/>
                <a:ea typeface="Oswald"/>
                <a:cs typeface="Oswald"/>
                <a:sym typeface="Oswald"/>
              </a:defRPr>
            </a:lvl9pPr>
          </a:lstStyle>
          <a:p>
            <a:endParaRPr/>
          </a:p>
        </p:txBody>
      </p:sp>
      <p:sp>
        <p:nvSpPr>
          <p:cNvPr id="191" name="Shape 191"/>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3000">
                <a:solidFill>
                  <a:schemeClr val="dk1"/>
                </a:solidFill>
                <a:latin typeface="Oswald"/>
                <a:ea typeface="Oswald"/>
                <a:cs typeface="Oswald"/>
                <a:sym typeface="Oswald"/>
              </a:defRPr>
            </a:lvl2pPr>
            <a:lvl3pPr lvl="2" indent="0">
              <a:spcBef>
                <a:spcPts val="0"/>
              </a:spcBef>
              <a:buClr>
                <a:schemeClr val="dk1"/>
              </a:buClr>
              <a:buFont typeface="Oswald"/>
              <a:buNone/>
              <a:defRPr sz="3000">
                <a:solidFill>
                  <a:schemeClr val="dk1"/>
                </a:solidFill>
                <a:latin typeface="Oswald"/>
                <a:ea typeface="Oswald"/>
                <a:cs typeface="Oswald"/>
                <a:sym typeface="Oswald"/>
              </a:defRPr>
            </a:lvl3pPr>
            <a:lvl4pPr lvl="3" indent="0">
              <a:spcBef>
                <a:spcPts val="0"/>
              </a:spcBef>
              <a:buClr>
                <a:schemeClr val="dk1"/>
              </a:buClr>
              <a:buFont typeface="Oswald"/>
              <a:buNone/>
              <a:defRPr sz="3000">
                <a:solidFill>
                  <a:schemeClr val="dk1"/>
                </a:solidFill>
                <a:latin typeface="Oswald"/>
                <a:ea typeface="Oswald"/>
                <a:cs typeface="Oswald"/>
                <a:sym typeface="Oswald"/>
              </a:defRPr>
            </a:lvl4pPr>
            <a:lvl5pPr lvl="4" indent="0">
              <a:spcBef>
                <a:spcPts val="0"/>
              </a:spcBef>
              <a:buClr>
                <a:schemeClr val="dk1"/>
              </a:buClr>
              <a:buFont typeface="Oswald"/>
              <a:buNone/>
              <a:defRPr sz="3000">
                <a:solidFill>
                  <a:schemeClr val="dk1"/>
                </a:solidFill>
                <a:latin typeface="Oswald"/>
                <a:ea typeface="Oswald"/>
                <a:cs typeface="Oswald"/>
                <a:sym typeface="Oswald"/>
              </a:defRPr>
            </a:lvl5pPr>
            <a:lvl6pPr lvl="5" indent="0">
              <a:spcBef>
                <a:spcPts val="0"/>
              </a:spcBef>
              <a:buClr>
                <a:schemeClr val="dk1"/>
              </a:buClr>
              <a:buFont typeface="Oswald"/>
              <a:buNone/>
              <a:defRPr sz="3000">
                <a:solidFill>
                  <a:schemeClr val="dk1"/>
                </a:solidFill>
                <a:latin typeface="Oswald"/>
                <a:ea typeface="Oswald"/>
                <a:cs typeface="Oswald"/>
                <a:sym typeface="Oswald"/>
              </a:defRPr>
            </a:lvl6pPr>
            <a:lvl7pPr lvl="6" indent="0">
              <a:spcBef>
                <a:spcPts val="0"/>
              </a:spcBef>
              <a:buClr>
                <a:schemeClr val="dk1"/>
              </a:buClr>
              <a:buFont typeface="Oswald"/>
              <a:buNone/>
              <a:defRPr sz="3000">
                <a:solidFill>
                  <a:schemeClr val="dk1"/>
                </a:solidFill>
                <a:latin typeface="Oswald"/>
                <a:ea typeface="Oswald"/>
                <a:cs typeface="Oswald"/>
                <a:sym typeface="Oswald"/>
              </a:defRPr>
            </a:lvl7pPr>
            <a:lvl8pPr lvl="7" indent="0">
              <a:spcBef>
                <a:spcPts val="0"/>
              </a:spcBef>
              <a:buClr>
                <a:schemeClr val="dk1"/>
              </a:buClr>
              <a:buFont typeface="Oswald"/>
              <a:buNone/>
              <a:defRPr sz="3000">
                <a:solidFill>
                  <a:schemeClr val="dk1"/>
                </a:solidFill>
                <a:latin typeface="Oswald"/>
                <a:ea typeface="Oswald"/>
                <a:cs typeface="Oswald"/>
                <a:sym typeface="Oswald"/>
              </a:defRPr>
            </a:lvl8pPr>
            <a:lvl9pPr lvl="8" indent="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199" name="Shape 199"/>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311700" y="555600"/>
            <a:ext cx="2807999" cy="755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Oswald"/>
              <a:buNone/>
              <a:defRPr sz="24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2400">
                <a:solidFill>
                  <a:schemeClr val="dk1"/>
                </a:solidFill>
                <a:latin typeface="Oswald"/>
                <a:ea typeface="Oswald"/>
                <a:cs typeface="Oswald"/>
                <a:sym typeface="Oswald"/>
              </a:defRPr>
            </a:lvl2pPr>
            <a:lvl3pPr lvl="2" indent="0">
              <a:spcBef>
                <a:spcPts val="0"/>
              </a:spcBef>
              <a:buClr>
                <a:schemeClr val="dk1"/>
              </a:buClr>
              <a:buFont typeface="Oswald"/>
              <a:buNone/>
              <a:defRPr sz="2400">
                <a:solidFill>
                  <a:schemeClr val="dk1"/>
                </a:solidFill>
                <a:latin typeface="Oswald"/>
                <a:ea typeface="Oswald"/>
                <a:cs typeface="Oswald"/>
                <a:sym typeface="Oswald"/>
              </a:defRPr>
            </a:lvl3pPr>
            <a:lvl4pPr lvl="3" indent="0">
              <a:spcBef>
                <a:spcPts val="0"/>
              </a:spcBef>
              <a:buClr>
                <a:schemeClr val="dk1"/>
              </a:buClr>
              <a:buFont typeface="Oswald"/>
              <a:buNone/>
              <a:defRPr sz="2400">
                <a:solidFill>
                  <a:schemeClr val="dk1"/>
                </a:solidFill>
                <a:latin typeface="Oswald"/>
                <a:ea typeface="Oswald"/>
                <a:cs typeface="Oswald"/>
                <a:sym typeface="Oswald"/>
              </a:defRPr>
            </a:lvl4pPr>
            <a:lvl5pPr lvl="4" indent="0">
              <a:spcBef>
                <a:spcPts val="0"/>
              </a:spcBef>
              <a:buClr>
                <a:schemeClr val="dk1"/>
              </a:buClr>
              <a:buFont typeface="Oswald"/>
              <a:buNone/>
              <a:defRPr sz="2400">
                <a:solidFill>
                  <a:schemeClr val="dk1"/>
                </a:solidFill>
                <a:latin typeface="Oswald"/>
                <a:ea typeface="Oswald"/>
                <a:cs typeface="Oswald"/>
                <a:sym typeface="Oswald"/>
              </a:defRPr>
            </a:lvl5pPr>
            <a:lvl6pPr lvl="5" indent="0">
              <a:spcBef>
                <a:spcPts val="0"/>
              </a:spcBef>
              <a:buClr>
                <a:schemeClr val="dk1"/>
              </a:buClr>
              <a:buFont typeface="Oswald"/>
              <a:buNone/>
              <a:defRPr sz="2400">
                <a:solidFill>
                  <a:schemeClr val="dk1"/>
                </a:solidFill>
                <a:latin typeface="Oswald"/>
                <a:ea typeface="Oswald"/>
                <a:cs typeface="Oswald"/>
                <a:sym typeface="Oswald"/>
              </a:defRPr>
            </a:lvl6pPr>
            <a:lvl7pPr lvl="6" indent="0">
              <a:spcBef>
                <a:spcPts val="0"/>
              </a:spcBef>
              <a:buClr>
                <a:schemeClr val="dk1"/>
              </a:buClr>
              <a:buFont typeface="Oswald"/>
              <a:buNone/>
              <a:defRPr sz="2400">
                <a:solidFill>
                  <a:schemeClr val="dk1"/>
                </a:solidFill>
                <a:latin typeface="Oswald"/>
                <a:ea typeface="Oswald"/>
                <a:cs typeface="Oswald"/>
                <a:sym typeface="Oswald"/>
              </a:defRPr>
            </a:lvl7pPr>
            <a:lvl8pPr lvl="7" indent="0">
              <a:spcBef>
                <a:spcPts val="0"/>
              </a:spcBef>
              <a:buClr>
                <a:schemeClr val="dk1"/>
              </a:buClr>
              <a:buFont typeface="Oswald"/>
              <a:buNone/>
              <a:defRPr sz="2400">
                <a:solidFill>
                  <a:schemeClr val="dk1"/>
                </a:solidFill>
                <a:latin typeface="Oswald"/>
                <a:ea typeface="Oswald"/>
                <a:cs typeface="Oswald"/>
                <a:sym typeface="Oswald"/>
              </a:defRPr>
            </a:lvl8pPr>
            <a:lvl9pPr lvl="8" indent="0">
              <a:spcBef>
                <a:spcPts val="0"/>
              </a:spcBef>
              <a:buClr>
                <a:schemeClr val="dk1"/>
              </a:buClr>
              <a:buFont typeface="Oswald"/>
              <a:buNone/>
              <a:defRPr sz="2400">
                <a:solidFill>
                  <a:schemeClr val="dk1"/>
                </a:solidFill>
                <a:latin typeface="Oswald"/>
                <a:ea typeface="Oswald"/>
                <a:cs typeface="Oswald"/>
                <a:sym typeface="Oswald"/>
              </a:defRPr>
            </a:lvl9pPr>
          </a:lstStyle>
          <a:p>
            <a:endParaRPr/>
          </a:p>
        </p:txBody>
      </p:sp>
      <p:sp>
        <p:nvSpPr>
          <p:cNvPr id="202" name="Shape 202"/>
          <p:cNvSpPr txBox="1">
            <a:spLocks noGrp="1"/>
          </p:cNvSpPr>
          <p:nvPr>
            <p:ph type="body" idx="1"/>
          </p:nvPr>
        </p:nvSpPr>
        <p:spPr>
          <a:xfrm>
            <a:off x="311700" y="1389600"/>
            <a:ext cx="2807999" cy="3179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9pPr>
          </a:lstStyle>
          <a:p>
            <a:endParaRPr/>
          </a:p>
        </p:txBody>
      </p:sp>
      <p:sp>
        <p:nvSpPr>
          <p:cNvPr id="203" name="Shape 203"/>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490250" y="526350"/>
            <a:ext cx="6227100" cy="40908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Oswald"/>
              <a:buNone/>
              <a:defRPr sz="4800" b="0" i="0" u="none" strike="noStrike" cap="none">
                <a:solidFill>
                  <a:schemeClr val="lt1"/>
                </a:solidFill>
                <a:latin typeface="Oswald"/>
                <a:ea typeface="Oswald"/>
                <a:cs typeface="Oswald"/>
                <a:sym typeface="Oswald"/>
              </a:defRPr>
            </a:lvl1pPr>
            <a:lvl2pPr lvl="1" indent="0">
              <a:spcBef>
                <a:spcPts val="0"/>
              </a:spcBef>
              <a:buClr>
                <a:schemeClr val="lt1"/>
              </a:buClr>
              <a:buFont typeface="Oswald"/>
              <a:buNone/>
              <a:defRPr sz="4800">
                <a:solidFill>
                  <a:schemeClr val="lt1"/>
                </a:solidFill>
                <a:latin typeface="Oswald"/>
                <a:ea typeface="Oswald"/>
                <a:cs typeface="Oswald"/>
                <a:sym typeface="Oswald"/>
              </a:defRPr>
            </a:lvl2pPr>
            <a:lvl3pPr lvl="2" indent="0">
              <a:spcBef>
                <a:spcPts val="0"/>
              </a:spcBef>
              <a:buClr>
                <a:schemeClr val="lt1"/>
              </a:buClr>
              <a:buFont typeface="Oswald"/>
              <a:buNone/>
              <a:defRPr sz="4800">
                <a:solidFill>
                  <a:schemeClr val="lt1"/>
                </a:solidFill>
                <a:latin typeface="Oswald"/>
                <a:ea typeface="Oswald"/>
                <a:cs typeface="Oswald"/>
                <a:sym typeface="Oswald"/>
              </a:defRPr>
            </a:lvl3pPr>
            <a:lvl4pPr lvl="3" indent="0">
              <a:spcBef>
                <a:spcPts val="0"/>
              </a:spcBef>
              <a:buClr>
                <a:schemeClr val="lt1"/>
              </a:buClr>
              <a:buFont typeface="Oswald"/>
              <a:buNone/>
              <a:defRPr sz="4800">
                <a:solidFill>
                  <a:schemeClr val="lt1"/>
                </a:solidFill>
                <a:latin typeface="Oswald"/>
                <a:ea typeface="Oswald"/>
                <a:cs typeface="Oswald"/>
                <a:sym typeface="Oswald"/>
              </a:defRPr>
            </a:lvl4pPr>
            <a:lvl5pPr lvl="4" indent="0">
              <a:spcBef>
                <a:spcPts val="0"/>
              </a:spcBef>
              <a:buClr>
                <a:schemeClr val="lt1"/>
              </a:buClr>
              <a:buFont typeface="Oswald"/>
              <a:buNone/>
              <a:defRPr sz="4800">
                <a:solidFill>
                  <a:schemeClr val="lt1"/>
                </a:solidFill>
                <a:latin typeface="Oswald"/>
                <a:ea typeface="Oswald"/>
                <a:cs typeface="Oswald"/>
                <a:sym typeface="Oswald"/>
              </a:defRPr>
            </a:lvl5pPr>
            <a:lvl6pPr lvl="5" indent="0">
              <a:spcBef>
                <a:spcPts val="0"/>
              </a:spcBef>
              <a:buClr>
                <a:schemeClr val="lt1"/>
              </a:buClr>
              <a:buFont typeface="Oswald"/>
              <a:buNone/>
              <a:defRPr sz="4800">
                <a:solidFill>
                  <a:schemeClr val="lt1"/>
                </a:solidFill>
                <a:latin typeface="Oswald"/>
                <a:ea typeface="Oswald"/>
                <a:cs typeface="Oswald"/>
                <a:sym typeface="Oswald"/>
              </a:defRPr>
            </a:lvl6pPr>
            <a:lvl7pPr lvl="6" indent="0">
              <a:spcBef>
                <a:spcPts val="0"/>
              </a:spcBef>
              <a:buClr>
                <a:schemeClr val="lt1"/>
              </a:buClr>
              <a:buFont typeface="Oswald"/>
              <a:buNone/>
              <a:defRPr sz="4800">
                <a:solidFill>
                  <a:schemeClr val="lt1"/>
                </a:solidFill>
                <a:latin typeface="Oswald"/>
                <a:ea typeface="Oswald"/>
                <a:cs typeface="Oswald"/>
                <a:sym typeface="Oswald"/>
              </a:defRPr>
            </a:lvl7pPr>
            <a:lvl8pPr lvl="7" indent="0">
              <a:spcBef>
                <a:spcPts val="0"/>
              </a:spcBef>
              <a:buClr>
                <a:schemeClr val="lt1"/>
              </a:buClr>
              <a:buFont typeface="Oswald"/>
              <a:buNone/>
              <a:defRPr sz="4800">
                <a:solidFill>
                  <a:schemeClr val="lt1"/>
                </a:solidFill>
                <a:latin typeface="Oswald"/>
                <a:ea typeface="Oswald"/>
                <a:cs typeface="Oswald"/>
                <a:sym typeface="Oswald"/>
              </a:defRPr>
            </a:lvl8pPr>
            <a:lvl9pPr lvl="8" indent="0">
              <a:spcBef>
                <a:spcPts val="0"/>
              </a:spcBef>
              <a:buClr>
                <a:schemeClr val="lt1"/>
              </a:buClr>
              <a:buFont typeface="Oswald"/>
              <a:buNone/>
              <a:defRPr sz="4800">
                <a:solidFill>
                  <a:schemeClr val="lt1"/>
                </a:solidFill>
                <a:latin typeface="Oswald"/>
                <a:ea typeface="Oswald"/>
                <a:cs typeface="Oswald"/>
                <a:sym typeface="Oswald"/>
              </a:defRPr>
            </a:lvl9pPr>
          </a:lstStyle>
          <a:p>
            <a:endParaRPr/>
          </a:p>
        </p:txBody>
      </p:sp>
      <p:sp>
        <p:nvSpPr>
          <p:cNvPr id="206" name="Shape 206"/>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7474F"/>
              </a:buClr>
              <a:buSzPct val="25000"/>
              <a:buFont typeface="Arial"/>
              <a:buNone/>
            </a:pPr>
            <a:fld id="{00000000-1234-1234-1234-123412341234}" type="slidenum">
              <a:rPr lang="en" sz="1400" b="0" i="0" u="none" strike="noStrike" cap="none">
                <a:solidFill>
                  <a:srgbClr val="37474F"/>
                </a:solidFill>
                <a:latin typeface="Arial"/>
                <a:ea typeface="Arial"/>
                <a:cs typeface="Arial"/>
                <a:sym typeface="Arial"/>
              </a:rPr>
              <a:t>‹#›</a:t>
            </a:fld>
            <a:endParaRPr lang="en" sz="1400" b="0" i="0" u="none" strike="noStrike" cap="none">
              <a:solidFill>
                <a:srgbClr val="37474F"/>
              </a:solidFill>
              <a:latin typeface="Arial"/>
              <a:ea typeface="Arial"/>
              <a:cs typeface="Arial"/>
              <a:sym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207"/>
        <p:cNvGrpSpPr/>
        <p:nvPr/>
      </p:nvGrpSpPr>
      <p:grpSpPr>
        <a:xfrm>
          <a:off x="0" y="0"/>
          <a:ext cx="0" cy="0"/>
          <a:chOff x="0" y="0"/>
          <a:chExt cx="0" cy="0"/>
        </a:xfrm>
      </p:grpSpPr>
      <p:sp>
        <p:nvSpPr>
          <p:cNvPr id="208" name="Shape 208"/>
          <p:cNvSpPr/>
          <p:nvPr/>
        </p:nvSpPr>
        <p:spPr>
          <a:xfrm>
            <a:off x="4572000" y="0"/>
            <a:ext cx="4572000" cy="5143499"/>
          </a:xfrm>
          <a:prstGeom prst="rect">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209" name="Shape 209"/>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210" name="Shape 210"/>
          <p:cNvSpPr txBox="1">
            <a:spLocks noGrp="1"/>
          </p:cNvSpPr>
          <p:nvPr>
            <p:ph type="title"/>
          </p:nvPr>
        </p:nvSpPr>
        <p:spPr>
          <a:xfrm>
            <a:off x="265500" y="1081400"/>
            <a:ext cx="4045199" cy="17103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Oswald"/>
              <a:buNone/>
              <a:defRPr sz="4200" b="0" i="0" u="none" strike="noStrike" cap="none">
                <a:solidFill>
                  <a:schemeClr val="dk1"/>
                </a:solidFill>
                <a:latin typeface="Oswald"/>
                <a:ea typeface="Oswald"/>
                <a:cs typeface="Oswald"/>
                <a:sym typeface="Oswald"/>
              </a:defRPr>
            </a:lvl1pPr>
            <a:lvl2pPr lvl="1" indent="0" algn="ctr">
              <a:spcBef>
                <a:spcPts val="0"/>
              </a:spcBef>
              <a:buClr>
                <a:schemeClr val="dk1"/>
              </a:buClr>
              <a:buFont typeface="Oswald"/>
              <a:buNone/>
              <a:defRPr sz="4200">
                <a:solidFill>
                  <a:schemeClr val="dk1"/>
                </a:solidFill>
                <a:latin typeface="Oswald"/>
                <a:ea typeface="Oswald"/>
                <a:cs typeface="Oswald"/>
                <a:sym typeface="Oswald"/>
              </a:defRPr>
            </a:lvl2pPr>
            <a:lvl3pPr lvl="2" indent="0" algn="ctr">
              <a:spcBef>
                <a:spcPts val="0"/>
              </a:spcBef>
              <a:buClr>
                <a:schemeClr val="dk1"/>
              </a:buClr>
              <a:buFont typeface="Oswald"/>
              <a:buNone/>
              <a:defRPr sz="4200">
                <a:solidFill>
                  <a:schemeClr val="dk1"/>
                </a:solidFill>
                <a:latin typeface="Oswald"/>
                <a:ea typeface="Oswald"/>
                <a:cs typeface="Oswald"/>
                <a:sym typeface="Oswald"/>
              </a:defRPr>
            </a:lvl3pPr>
            <a:lvl4pPr lvl="3" indent="0" algn="ctr">
              <a:spcBef>
                <a:spcPts val="0"/>
              </a:spcBef>
              <a:buClr>
                <a:schemeClr val="dk1"/>
              </a:buClr>
              <a:buFont typeface="Oswald"/>
              <a:buNone/>
              <a:defRPr sz="4200">
                <a:solidFill>
                  <a:schemeClr val="dk1"/>
                </a:solidFill>
                <a:latin typeface="Oswald"/>
                <a:ea typeface="Oswald"/>
                <a:cs typeface="Oswald"/>
                <a:sym typeface="Oswald"/>
              </a:defRPr>
            </a:lvl4pPr>
            <a:lvl5pPr lvl="4" indent="0" algn="ctr">
              <a:spcBef>
                <a:spcPts val="0"/>
              </a:spcBef>
              <a:buClr>
                <a:schemeClr val="dk1"/>
              </a:buClr>
              <a:buFont typeface="Oswald"/>
              <a:buNone/>
              <a:defRPr sz="4200">
                <a:solidFill>
                  <a:schemeClr val="dk1"/>
                </a:solidFill>
                <a:latin typeface="Oswald"/>
                <a:ea typeface="Oswald"/>
                <a:cs typeface="Oswald"/>
                <a:sym typeface="Oswald"/>
              </a:defRPr>
            </a:lvl5pPr>
            <a:lvl6pPr lvl="5" indent="0" algn="ctr">
              <a:spcBef>
                <a:spcPts val="0"/>
              </a:spcBef>
              <a:buClr>
                <a:schemeClr val="dk1"/>
              </a:buClr>
              <a:buFont typeface="Oswald"/>
              <a:buNone/>
              <a:defRPr sz="4200">
                <a:solidFill>
                  <a:schemeClr val="dk1"/>
                </a:solidFill>
                <a:latin typeface="Oswald"/>
                <a:ea typeface="Oswald"/>
                <a:cs typeface="Oswald"/>
                <a:sym typeface="Oswald"/>
              </a:defRPr>
            </a:lvl6pPr>
            <a:lvl7pPr lvl="6" indent="0" algn="ctr">
              <a:spcBef>
                <a:spcPts val="0"/>
              </a:spcBef>
              <a:buClr>
                <a:schemeClr val="dk1"/>
              </a:buClr>
              <a:buFont typeface="Oswald"/>
              <a:buNone/>
              <a:defRPr sz="4200">
                <a:solidFill>
                  <a:schemeClr val="dk1"/>
                </a:solidFill>
                <a:latin typeface="Oswald"/>
                <a:ea typeface="Oswald"/>
                <a:cs typeface="Oswald"/>
                <a:sym typeface="Oswald"/>
              </a:defRPr>
            </a:lvl7pPr>
            <a:lvl8pPr lvl="7" indent="0" algn="ctr">
              <a:spcBef>
                <a:spcPts val="0"/>
              </a:spcBef>
              <a:buClr>
                <a:schemeClr val="dk1"/>
              </a:buClr>
              <a:buFont typeface="Oswald"/>
              <a:buNone/>
              <a:defRPr sz="4200">
                <a:solidFill>
                  <a:schemeClr val="dk1"/>
                </a:solidFill>
                <a:latin typeface="Oswald"/>
                <a:ea typeface="Oswald"/>
                <a:cs typeface="Oswald"/>
                <a:sym typeface="Oswald"/>
              </a:defRPr>
            </a:lvl8pPr>
            <a:lvl9pPr lvl="8" indent="0" algn="ctr">
              <a:spcBef>
                <a:spcPts val="0"/>
              </a:spcBef>
              <a:buClr>
                <a:schemeClr val="dk1"/>
              </a:buClr>
              <a:buFont typeface="Oswald"/>
              <a:buNone/>
              <a:defRPr sz="4200">
                <a:solidFill>
                  <a:schemeClr val="dk1"/>
                </a:solidFill>
                <a:latin typeface="Oswald"/>
                <a:ea typeface="Oswald"/>
                <a:cs typeface="Oswald"/>
                <a:sym typeface="Oswald"/>
              </a:defRPr>
            </a:lvl9pPr>
          </a:lstStyle>
          <a:p>
            <a:endParaRPr/>
          </a:p>
        </p:txBody>
      </p:sp>
      <p:sp>
        <p:nvSpPr>
          <p:cNvPr id="211" name="Shape 211"/>
          <p:cNvSpPr txBox="1">
            <a:spLocks noGrp="1"/>
          </p:cNvSpPr>
          <p:nvPr>
            <p:ph type="subTitle" idx="1"/>
          </p:nvPr>
        </p:nvSpPr>
        <p:spPr>
          <a:xfrm>
            <a:off x="265500" y="2845200"/>
            <a:ext cx="4045199" cy="13455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1pPr>
            <a:lvl2pPr marL="457200" marR="0" lvl="1"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2pPr>
            <a:lvl3pPr marL="914400" marR="0" lvl="2"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3pPr>
            <a:lvl4pPr marL="1371600" marR="0" lvl="3"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4pPr>
            <a:lvl5pPr marL="1828800" marR="0" lvl="4"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5pPr>
            <a:lvl6pPr marL="2286000" marR="0" lvl="5"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6pPr>
            <a:lvl7pPr marL="2743200" marR="0" lvl="6"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7pPr>
            <a:lvl8pPr marL="3200400" marR="0" lvl="7"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8pPr>
            <a:lvl9pPr marL="3657600" marR="0" lvl="8"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9pPr>
          </a:lstStyle>
          <a:p>
            <a:endParaRPr/>
          </a:p>
        </p:txBody>
      </p:sp>
      <p:sp>
        <p:nvSpPr>
          <p:cNvPr id="212" name="Shape 212"/>
          <p:cNvSpPr txBox="1">
            <a:spLocks noGrp="1"/>
          </p:cNvSpPr>
          <p:nvPr>
            <p:ph type="body" idx="2"/>
          </p:nvPr>
        </p:nvSpPr>
        <p:spPr>
          <a:xfrm>
            <a:off x="4939500" y="724200"/>
            <a:ext cx="3837000" cy="3695099"/>
          </a:xfrm>
          <a:prstGeom prst="rect">
            <a:avLst/>
          </a:prstGeom>
          <a:noFill/>
          <a:ln>
            <a:noFill/>
          </a:ln>
        </p:spPr>
        <p:txBody>
          <a:bodyPr lIns="91425" tIns="91425" rIns="91425" bIns="91425" anchor="ctr" anchorCtr="0"/>
          <a:lstStyle>
            <a:lvl1pPr marL="0" marR="0" lvl="0" indent="0" algn="l" rtl="0">
              <a:lnSpc>
                <a:spcPct val="115000"/>
              </a:lnSpc>
              <a:spcBef>
                <a:spcPts val="0"/>
              </a:spcBef>
              <a:spcAft>
                <a:spcPts val="1600"/>
              </a:spcAft>
              <a:buClr>
                <a:schemeClr val="lt1"/>
              </a:buClr>
              <a:buFont typeface="Average"/>
              <a:buNone/>
              <a:defRPr sz="1800" b="0" i="0" u="none" strike="noStrike" cap="none">
                <a:solidFill>
                  <a:schemeClr val="lt1"/>
                </a:solidFill>
                <a:latin typeface="Average"/>
                <a:ea typeface="Average"/>
                <a:cs typeface="Average"/>
                <a:sym typeface="Average"/>
              </a:defRPr>
            </a:lvl1pPr>
            <a:lvl2pPr marL="457200" marR="0" lvl="1"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2pPr>
            <a:lvl3pPr marL="914400" marR="0" lvl="2"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3pPr>
            <a:lvl4pPr marL="1371600" marR="0" lvl="3"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4pPr>
            <a:lvl5pPr marL="1828800" marR="0" lvl="4"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5pPr>
            <a:lvl6pPr marL="2286000" marR="0" lvl="5"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6pPr>
            <a:lvl7pPr marL="2743200" marR="0" lvl="6"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7pPr>
            <a:lvl8pPr marL="3200400" marR="0" lvl="7"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8pPr>
            <a:lvl9pPr marL="3657600" marR="0" lvl="8"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9pPr>
          </a:lstStyle>
          <a:p>
            <a:endParaRPr/>
          </a:p>
        </p:txBody>
      </p:sp>
      <p:sp>
        <p:nvSpPr>
          <p:cNvPr id="213" name="Shape 213"/>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7474F"/>
              </a:buClr>
              <a:buSzPct val="25000"/>
              <a:buFont typeface="Arial"/>
              <a:buNone/>
            </a:pPr>
            <a:fld id="{00000000-1234-1234-1234-123412341234}" type="slidenum">
              <a:rPr lang="en" sz="1400" b="0" i="0" u="none" strike="noStrike" cap="none">
                <a:solidFill>
                  <a:srgbClr val="37474F"/>
                </a:solidFill>
                <a:latin typeface="Arial"/>
                <a:ea typeface="Arial"/>
                <a:cs typeface="Arial"/>
                <a:sym typeface="Arial"/>
              </a:rPr>
              <a:t>‹#›</a:t>
            </a:fld>
            <a:endParaRPr lang="en" sz="1400" b="0" i="0" u="none" strike="noStrike" cap="none">
              <a:solidFill>
                <a:srgbClr val="37474F"/>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3000">
                <a:solidFill>
                  <a:schemeClr val="dk1"/>
                </a:solidFill>
                <a:latin typeface="Oswald"/>
                <a:ea typeface="Oswald"/>
                <a:cs typeface="Oswald"/>
                <a:sym typeface="Oswald"/>
              </a:defRPr>
            </a:lvl2pPr>
            <a:lvl3pPr lvl="2" indent="0">
              <a:spcBef>
                <a:spcPts val="0"/>
              </a:spcBef>
              <a:buClr>
                <a:schemeClr val="dk1"/>
              </a:buClr>
              <a:buFont typeface="Oswald"/>
              <a:buNone/>
              <a:defRPr sz="3000">
                <a:solidFill>
                  <a:schemeClr val="dk1"/>
                </a:solidFill>
                <a:latin typeface="Oswald"/>
                <a:ea typeface="Oswald"/>
                <a:cs typeface="Oswald"/>
                <a:sym typeface="Oswald"/>
              </a:defRPr>
            </a:lvl3pPr>
            <a:lvl4pPr lvl="3" indent="0">
              <a:spcBef>
                <a:spcPts val="0"/>
              </a:spcBef>
              <a:buClr>
                <a:schemeClr val="dk1"/>
              </a:buClr>
              <a:buFont typeface="Oswald"/>
              <a:buNone/>
              <a:defRPr sz="3000">
                <a:solidFill>
                  <a:schemeClr val="dk1"/>
                </a:solidFill>
                <a:latin typeface="Oswald"/>
                <a:ea typeface="Oswald"/>
                <a:cs typeface="Oswald"/>
                <a:sym typeface="Oswald"/>
              </a:defRPr>
            </a:lvl4pPr>
            <a:lvl5pPr lvl="4" indent="0">
              <a:spcBef>
                <a:spcPts val="0"/>
              </a:spcBef>
              <a:buClr>
                <a:schemeClr val="dk1"/>
              </a:buClr>
              <a:buFont typeface="Oswald"/>
              <a:buNone/>
              <a:defRPr sz="3000">
                <a:solidFill>
                  <a:schemeClr val="dk1"/>
                </a:solidFill>
                <a:latin typeface="Oswald"/>
                <a:ea typeface="Oswald"/>
                <a:cs typeface="Oswald"/>
                <a:sym typeface="Oswald"/>
              </a:defRPr>
            </a:lvl5pPr>
            <a:lvl6pPr lvl="5" indent="0">
              <a:spcBef>
                <a:spcPts val="0"/>
              </a:spcBef>
              <a:buClr>
                <a:schemeClr val="dk1"/>
              </a:buClr>
              <a:buFont typeface="Oswald"/>
              <a:buNone/>
              <a:defRPr sz="3000">
                <a:solidFill>
                  <a:schemeClr val="dk1"/>
                </a:solidFill>
                <a:latin typeface="Oswald"/>
                <a:ea typeface="Oswald"/>
                <a:cs typeface="Oswald"/>
                <a:sym typeface="Oswald"/>
              </a:defRPr>
            </a:lvl6pPr>
            <a:lvl7pPr lvl="6" indent="0">
              <a:spcBef>
                <a:spcPts val="0"/>
              </a:spcBef>
              <a:buClr>
                <a:schemeClr val="dk1"/>
              </a:buClr>
              <a:buFont typeface="Oswald"/>
              <a:buNone/>
              <a:defRPr sz="3000">
                <a:solidFill>
                  <a:schemeClr val="dk1"/>
                </a:solidFill>
                <a:latin typeface="Oswald"/>
                <a:ea typeface="Oswald"/>
                <a:cs typeface="Oswald"/>
                <a:sym typeface="Oswald"/>
              </a:defRPr>
            </a:lvl7pPr>
            <a:lvl8pPr lvl="7" indent="0">
              <a:spcBef>
                <a:spcPts val="0"/>
              </a:spcBef>
              <a:buClr>
                <a:schemeClr val="dk1"/>
              </a:buClr>
              <a:buFont typeface="Oswald"/>
              <a:buNone/>
              <a:defRPr sz="3000">
                <a:solidFill>
                  <a:schemeClr val="dk1"/>
                </a:solidFill>
                <a:latin typeface="Oswald"/>
                <a:ea typeface="Oswald"/>
                <a:cs typeface="Oswald"/>
                <a:sym typeface="Oswald"/>
              </a:defRPr>
            </a:lvl8pPr>
            <a:lvl9pPr lvl="8" indent="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28" name="Shape 28"/>
          <p:cNvSpPr txBox="1">
            <a:spLocks noGrp="1"/>
          </p:cNvSpPr>
          <p:nvPr>
            <p:ph type="body" idx="1"/>
          </p:nvPr>
        </p:nvSpPr>
        <p:spPr>
          <a:xfrm>
            <a:off x="311700" y="1152475"/>
            <a:ext cx="39998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9pPr>
          </a:lstStyle>
          <a:p>
            <a:endParaRPr/>
          </a:p>
        </p:txBody>
      </p:sp>
      <p:sp>
        <p:nvSpPr>
          <p:cNvPr id="29" name="Shape 29"/>
          <p:cNvSpPr txBox="1">
            <a:spLocks noGrp="1"/>
          </p:cNvSpPr>
          <p:nvPr>
            <p:ph type="body" idx="2"/>
          </p:nvPr>
        </p:nvSpPr>
        <p:spPr>
          <a:xfrm>
            <a:off x="4832400" y="1152475"/>
            <a:ext cx="39998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9pPr>
          </a:lstStyle>
          <a:p>
            <a:endParaRPr/>
          </a:p>
        </p:txBody>
      </p:sp>
      <p:sp>
        <p:nvSpPr>
          <p:cNvPr id="30" name="Shape 30"/>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Caption">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311700" y="4230575"/>
            <a:ext cx="5998800" cy="60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Oswald"/>
              <a:buNone/>
              <a:defRPr sz="2100" b="0" i="0" u="none" strike="noStrike" cap="none">
                <a:solidFill>
                  <a:schemeClr val="dk1"/>
                </a:solidFill>
                <a:latin typeface="Oswald"/>
                <a:ea typeface="Oswald"/>
                <a:cs typeface="Oswald"/>
                <a:sym typeface="Oswald"/>
              </a:defRPr>
            </a:lvl1pPr>
            <a:lvl2pPr marL="457200" marR="0" lvl="1"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216" name="Shape 216"/>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Big number">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311700" y="1255275"/>
            <a:ext cx="8520599" cy="18906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Oswald"/>
              <a:buNone/>
              <a:defRPr sz="12000" b="0" i="0" u="none" strike="noStrike" cap="none">
                <a:solidFill>
                  <a:schemeClr val="dk1"/>
                </a:solidFill>
                <a:latin typeface="Oswald"/>
                <a:ea typeface="Oswald"/>
                <a:cs typeface="Oswald"/>
                <a:sym typeface="Oswald"/>
              </a:defRPr>
            </a:lvl1pPr>
            <a:lvl2pPr lvl="1" indent="0" algn="ctr">
              <a:spcBef>
                <a:spcPts val="0"/>
              </a:spcBef>
              <a:buClr>
                <a:schemeClr val="dk1"/>
              </a:buClr>
              <a:buFont typeface="Oswald"/>
              <a:buNone/>
              <a:defRPr sz="12000">
                <a:solidFill>
                  <a:schemeClr val="dk1"/>
                </a:solidFill>
                <a:latin typeface="Oswald"/>
                <a:ea typeface="Oswald"/>
                <a:cs typeface="Oswald"/>
                <a:sym typeface="Oswald"/>
              </a:defRPr>
            </a:lvl2pPr>
            <a:lvl3pPr lvl="2" indent="0" algn="ctr">
              <a:spcBef>
                <a:spcPts val="0"/>
              </a:spcBef>
              <a:buClr>
                <a:schemeClr val="dk1"/>
              </a:buClr>
              <a:buFont typeface="Oswald"/>
              <a:buNone/>
              <a:defRPr sz="12000">
                <a:solidFill>
                  <a:schemeClr val="dk1"/>
                </a:solidFill>
                <a:latin typeface="Oswald"/>
                <a:ea typeface="Oswald"/>
                <a:cs typeface="Oswald"/>
                <a:sym typeface="Oswald"/>
              </a:defRPr>
            </a:lvl3pPr>
            <a:lvl4pPr lvl="3" indent="0" algn="ctr">
              <a:spcBef>
                <a:spcPts val="0"/>
              </a:spcBef>
              <a:buClr>
                <a:schemeClr val="dk1"/>
              </a:buClr>
              <a:buFont typeface="Oswald"/>
              <a:buNone/>
              <a:defRPr sz="12000">
                <a:solidFill>
                  <a:schemeClr val="dk1"/>
                </a:solidFill>
                <a:latin typeface="Oswald"/>
                <a:ea typeface="Oswald"/>
                <a:cs typeface="Oswald"/>
                <a:sym typeface="Oswald"/>
              </a:defRPr>
            </a:lvl4pPr>
            <a:lvl5pPr lvl="4" indent="0" algn="ctr">
              <a:spcBef>
                <a:spcPts val="0"/>
              </a:spcBef>
              <a:buClr>
                <a:schemeClr val="dk1"/>
              </a:buClr>
              <a:buFont typeface="Oswald"/>
              <a:buNone/>
              <a:defRPr sz="12000">
                <a:solidFill>
                  <a:schemeClr val="dk1"/>
                </a:solidFill>
                <a:latin typeface="Oswald"/>
                <a:ea typeface="Oswald"/>
                <a:cs typeface="Oswald"/>
                <a:sym typeface="Oswald"/>
              </a:defRPr>
            </a:lvl5pPr>
            <a:lvl6pPr lvl="5" indent="0" algn="ctr">
              <a:spcBef>
                <a:spcPts val="0"/>
              </a:spcBef>
              <a:buClr>
                <a:schemeClr val="dk1"/>
              </a:buClr>
              <a:buFont typeface="Oswald"/>
              <a:buNone/>
              <a:defRPr sz="12000">
                <a:solidFill>
                  <a:schemeClr val="dk1"/>
                </a:solidFill>
                <a:latin typeface="Oswald"/>
                <a:ea typeface="Oswald"/>
                <a:cs typeface="Oswald"/>
                <a:sym typeface="Oswald"/>
              </a:defRPr>
            </a:lvl6pPr>
            <a:lvl7pPr lvl="6" indent="0" algn="ctr">
              <a:spcBef>
                <a:spcPts val="0"/>
              </a:spcBef>
              <a:buClr>
                <a:schemeClr val="dk1"/>
              </a:buClr>
              <a:buFont typeface="Oswald"/>
              <a:buNone/>
              <a:defRPr sz="12000">
                <a:solidFill>
                  <a:schemeClr val="dk1"/>
                </a:solidFill>
                <a:latin typeface="Oswald"/>
                <a:ea typeface="Oswald"/>
                <a:cs typeface="Oswald"/>
                <a:sym typeface="Oswald"/>
              </a:defRPr>
            </a:lvl7pPr>
            <a:lvl8pPr lvl="7" indent="0" algn="ctr">
              <a:spcBef>
                <a:spcPts val="0"/>
              </a:spcBef>
              <a:buClr>
                <a:schemeClr val="dk1"/>
              </a:buClr>
              <a:buFont typeface="Oswald"/>
              <a:buNone/>
              <a:defRPr sz="12000">
                <a:solidFill>
                  <a:schemeClr val="dk1"/>
                </a:solidFill>
                <a:latin typeface="Oswald"/>
                <a:ea typeface="Oswald"/>
                <a:cs typeface="Oswald"/>
                <a:sym typeface="Oswald"/>
              </a:defRPr>
            </a:lvl8pPr>
            <a:lvl9pPr lvl="8" indent="0" algn="ctr">
              <a:spcBef>
                <a:spcPts val="0"/>
              </a:spcBef>
              <a:buClr>
                <a:schemeClr val="dk1"/>
              </a:buClr>
              <a:buFont typeface="Oswald"/>
              <a:buNone/>
              <a:defRPr sz="12000">
                <a:solidFill>
                  <a:schemeClr val="dk1"/>
                </a:solidFill>
                <a:latin typeface="Oswald"/>
                <a:ea typeface="Oswald"/>
                <a:cs typeface="Oswald"/>
                <a:sym typeface="Oswald"/>
              </a:defRPr>
            </a:lvl9pPr>
          </a:lstStyle>
          <a:p>
            <a:endParaRPr/>
          </a:p>
        </p:txBody>
      </p:sp>
      <p:sp>
        <p:nvSpPr>
          <p:cNvPr id="219" name="Shape 219"/>
          <p:cNvSpPr txBox="1">
            <a:spLocks noGrp="1"/>
          </p:cNvSpPr>
          <p:nvPr>
            <p:ph type="body" idx="1"/>
          </p:nvPr>
        </p:nvSpPr>
        <p:spPr>
          <a:xfrm>
            <a:off x="311700" y="3228425"/>
            <a:ext cx="8520599" cy="1300800"/>
          </a:xfrm>
          <a:prstGeom prst="rect">
            <a:avLst/>
          </a:prstGeom>
          <a:noFill/>
          <a:ln>
            <a:noFill/>
          </a:ln>
        </p:spPr>
        <p:txBody>
          <a:bodyPr lIns="91425" tIns="91425" rIns="91425" bIns="91425" anchor="t" anchorCtr="0"/>
          <a:lstStyle>
            <a:lvl1pPr marL="0" marR="0" lvl="0" indent="0" algn="ctr" rtl="0">
              <a:lnSpc>
                <a:spcPct val="115000"/>
              </a:lnSpc>
              <a:spcBef>
                <a:spcPts val="0"/>
              </a:spcBef>
              <a:spcAft>
                <a:spcPts val="1600"/>
              </a:spcAft>
              <a:buClr>
                <a:schemeClr val="accent3"/>
              </a:buClr>
              <a:buFont typeface="Average"/>
              <a:buNone/>
              <a:defRPr sz="1800" b="0" i="0" u="none" strike="noStrike" cap="none">
                <a:solidFill>
                  <a:schemeClr val="accent3"/>
                </a:solidFill>
                <a:latin typeface="Average"/>
                <a:ea typeface="Average"/>
                <a:cs typeface="Average"/>
                <a:sym typeface="Average"/>
              </a:defRPr>
            </a:lvl1pPr>
            <a:lvl2pPr marL="457200" marR="0" lvl="1"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220" name="Shape 220"/>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21"/>
        <p:cNvGrpSpPr/>
        <p:nvPr/>
      </p:nvGrpSpPr>
      <p:grpSpPr>
        <a:xfrm>
          <a:off x="0" y="0"/>
          <a:ext cx="0" cy="0"/>
          <a:chOff x="0" y="0"/>
          <a:chExt cx="0" cy="0"/>
        </a:xfrm>
      </p:grpSpPr>
      <p:sp>
        <p:nvSpPr>
          <p:cNvPr id="222" name="Shape 222"/>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27"/>
        <p:cNvGrpSpPr/>
        <p:nvPr/>
      </p:nvGrpSpPr>
      <p:grpSpPr>
        <a:xfrm>
          <a:off x="0" y="0"/>
          <a:ext cx="0" cy="0"/>
          <a:chOff x="0" y="0"/>
          <a:chExt cx="0" cy="0"/>
        </a:xfrm>
      </p:grpSpPr>
      <p:grpSp>
        <p:nvGrpSpPr>
          <p:cNvPr id="228" name="Shape 228"/>
          <p:cNvGrpSpPr/>
          <p:nvPr/>
        </p:nvGrpSpPr>
        <p:grpSpPr>
          <a:xfrm>
            <a:off x="4350281" y="2855378"/>
            <a:ext cx="443588" cy="105632"/>
            <a:chOff x="4137525" y="2915950"/>
            <a:chExt cx="869100" cy="207000"/>
          </a:xfrm>
        </p:grpSpPr>
        <p:sp>
          <p:nvSpPr>
            <p:cNvPr id="229" name="Shape 229"/>
            <p:cNvSpPr/>
            <p:nvPr/>
          </p:nvSpPr>
          <p:spPr>
            <a:xfrm>
              <a:off x="4468575" y="2915950"/>
              <a:ext cx="207000" cy="207000"/>
            </a:xfrm>
            <a:prstGeom prst="ellipse">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30" name="Shape 230"/>
            <p:cNvSpPr/>
            <p:nvPr/>
          </p:nvSpPr>
          <p:spPr>
            <a:xfrm>
              <a:off x="4799625" y="2915950"/>
              <a:ext cx="207000" cy="207000"/>
            </a:xfrm>
            <a:prstGeom prst="ellipse">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31" name="Shape 231"/>
            <p:cNvSpPr/>
            <p:nvPr/>
          </p:nvSpPr>
          <p:spPr>
            <a:xfrm>
              <a:off x="4137525" y="2915950"/>
              <a:ext cx="207000" cy="207000"/>
            </a:xfrm>
            <a:prstGeom prst="ellipse">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grpSp>
      <p:sp>
        <p:nvSpPr>
          <p:cNvPr id="232" name="Shape 232"/>
          <p:cNvSpPr txBox="1">
            <a:spLocks noGrp="1"/>
          </p:cNvSpPr>
          <p:nvPr>
            <p:ph type="ctrTitle"/>
          </p:nvPr>
        </p:nvSpPr>
        <p:spPr>
          <a:xfrm>
            <a:off x="671256" y="990800"/>
            <a:ext cx="7801500" cy="17301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Oswald"/>
              <a:buNone/>
              <a:defRPr sz="4800" b="0" i="0" u="none" strike="noStrike" cap="none">
                <a:solidFill>
                  <a:schemeClr val="dk1"/>
                </a:solidFill>
                <a:latin typeface="Oswald"/>
                <a:ea typeface="Oswald"/>
                <a:cs typeface="Oswald"/>
                <a:sym typeface="Oswald"/>
              </a:defRPr>
            </a:lvl1pPr>
            <a:lvl2pPr lvl="1" indent="0" algn="ctr" rtl="0">
              <a:spcBef>
                <a:spcPts val="0"/>
              </a:spcBef>
              <a:buClr>
                <a:schemeClr val="dk1"/>
              </a:buClr>
              <a:buFont typeface="Oswald"/>
              <a:buNone/>
              <a:defRPr sz="4800">
                <a:solidFill>
                  <a:schemeClr val="dk1"/>
                </a:solidFill>
                <a:latin typeface="Oswald"/>
                <a:ea typeface="Oswald"/>
                <a:cs typeface="Oswald"/>
                <a:sym typeface="Oswald"/>
              </a:defRPr>
            </a:lvl2pPr>
            <a:lvl3pPr lvl="2" indent="0" algn="ctr" rtl="0">
              <a:spcBef>
                <a:spcPts val="0"/>
              </a:spcBef>
              <a:buClr>
                <a:schemeClr val="dk1"/>
              </a:buClr>
              <a:buFont typeface="Oswald"/>
              <a:buNone/>
              <a:defRPr sz="4800">
                <a:solidFill>
                  <a:schemeClr val="dk1"/>
                </a:solidFill>
                <a:latin typeface="Oswald"/>
                <a:ea typeface="Oswald"/>
                <a:cs typeface="Oswald"/>
                <a:sym typeface="Oswald"/>
              </a:defRPr>
            </a:lvl3pPr>
            <a:lvl4pPr lvl="3" indent="0" algn="ctr" rtl="0">
              <a:spcBef>
                <a:spcPts val="0"/>
              </a:spcBef>
              <a:buClr>
                <a:schemeClr val="dk1"/>
              </a:buClr>
              <a:buFont typeface="Oswald"/>
              <a:buNone/>
              <a:defRPr sz="4800">
                <a:solidFill>
                  <a:schemeClr val="dk1"/>
                </a:solidFill>
                <a:latin typeface="Oswald"/>
                <a:ea typeface="Oswald"/>
                <a:cs typeface="Oswald"/>
                <a:sym typeface="Oswald"/>
              </a:defRPr>
            </a:lvl4pPr>
            <a:lvl5pPr lvl="4" indent="0" algn="ctr" rtl="0">
              <a:spcBef>
                <a:spcPts val="0"/>
              </a:spcBef>
              <a:buClr>
                <a:schemeClr val="dk1"/>
              </a:buClr>
              <a:buFont typeface="Oswald"/>
              <a:buNone/>
              <a:defRPr sz="4800">
                <a:solidFill>
                  <a:schemeClr val="dk1"/>
                </a:solidFill>
                <a:latin typeface="Oswald"/>
                <a:ea typeface="Oswald"/>
                <a:cs typeface="Oswald"/>
                <a:sym typeface="Oswald"/>
              </a:defRPr>
            </a:lvl5pPr>
            <a:lvl6pPr lvl="5" indent="0" algn="ctr" rtl="0">
              <a:spcBef>
                <a:spcPts val="0"/>
              </a:spcBef>
              <a:buClr>
                <a:schemeClr val="dk1"/>
              </a:buClr>
              <a:buFont typeface="Oswald"/>
              <a:buNone/>
              <a:defRPr sz="4800">
                <a:solidFill>
                  <a:schemeClr val="dk1"/>
                </a:solidFill>
                <a:latin typeface="Oswald"/>
                <a:ea typeface="Oswald"/>
                <a:cs typeface="Oswald"/>
                <a:sym typeface="Oswald"/>
              </a:defRPr>
            </a:lvl6pPr>
            <a:lvl7pPr lvl="6" indent="0" algn="ctr" rtl="0">
              <a:spcBef>
                <a:spcPts val="0"/>
              </a:spcBef>
              <a:buClr>
                <a:schemeClr val="dk1"/>
              </a:buClr>
              <a:buFont typeface="Oswald"/>
              <a:buNone/>
              <a:defRPr sz="4800">
                <a:solidFill>
                  <a:schemeClr val="dk1"/>
                </a:solidFill>
                <a:latin typeface="Oswald"/>
                <a:ea typeface="Oswald"/>
                <a:cs typeface="Oswald"/>
                <a:sym typeface="Oswald"/>
              </a:defRPr>
            </a:lvl7pPr>
            <a:lvl8pPr lvl="7" indent="0" algn="ctr" rtl="0">
              <a:spcBef>
                <a:spcPts val="0"/>
              </a:spcBef>
              <a:buClr>
                <a:schemeClr val="dk1"/>
              </a:buClr>
              <a:buFont typeface="Oswald"/>
              <a:buNone/>
              <a:defRPr sz="4800">
                <a:solidFill>
                  <a:schemeClr val="dk1"/>
                </a:solidFill>
                <a:latin typeface="Oswald"/>
                <a:ea typeface="Oswald"/>
                <a:cs typeface="Oswald"/>
                <a:sym typeface="Oswald"/>
              </a:defRPr>
            </a:lvl8pPr>
            <a:lvl9pPr lvl="8" indent="0" algn="ctr" rtl="0">
              <a:spcBef>
                <a:spcPts val="0"/>
              </a:spcBef>
              <a:buClr>
                <a:schemeClr val="dk1"/>
              </a:buClr>
              <a:buFont typeface="Oswald"/>
              <a:buNone/>
              <a:defRPr sz="4800">
                <a:solidFill>
                  <a:schemeClr val="dk1"/>
                </a:solidFill>
                <a:latin typeface="Oswald"/>
                <a:ea typeface="Oswald"/>
                <a:cs typeface="Oswald"/>
                <a:sym typeface="Oswald"/>
              </a:defRPr>
            </a:lvl9pPr>
          </a:lstStyle>
          <a:p>
            <a:endParaRPr/>
          </a:p>
        </p:txBody>
      </p:sp>
      <p:sp>
        <p:nvSpPr>
          <p:cNvPr id="233" name="Shape 233"/>
          <p:cNvSpPr txBox="1">
            <a:spLocks noGrp="1"/>
          </p:cNvSpPr>
          <p:nvPr>
            <p:ph type="subTitle" idx="1"/>
          </p:nvPr>
        </p:nvSpPr>
        <p:spPr>
          <a:xfrm>
            <a:off x="671250" y="3174875"/>
            <a:ext cx="7801500" cy="7926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1pPr>
            <a:lvl2pPr marL="457200" marR="0" lvl="1"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2pPr>
            <a:lvl3pPr marL="914400" marR="0" lvl="2"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3pPr>
            <a:lvl4pPr marL="1371600" marR="0" lvl="3"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4pPr>
            <a:lvl5pPr marL="1828800" marR="0" lvl="4"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5pPr>
            <a:lvl6pPr marL="2286000" marR="0" lvl="5"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6pPr>
            <a:lvl7pPr marL="2743200" marR="0" lvl="6"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7pPr>
            <a:lvl8pPr marL="3200400" marR="0" lvl="7"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8pPr>
            <a:lvl9pPr marL="3657600" marR="0" lvl="8"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9pPr>
          </a:lstStyle>
          <a:p>
            <a:endParaRPr/>
          </a:p>
        </p:txBody>
      </p:sp>
      <p:sp>
        <p:nvSpPr>
          <p:cNvPr id="234" name="Shape 234"/>
          <p:cNvSpPr txBox="1">
            <a:spLocks noGrp="1"/>
          </p:cNvSpPr>
          <p:nvPr>
            <p:ph type="sldNum" idx="12"/>
          </p:nvPr>
        </p:nvSpPr>
        <p:spPr>
          <a:xfrm>
            <a:off x="8490250" y="4681008"/>
            <a:ext cx="5487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39"/>
        <p:cNvGrpSpPr/>
        <p:nvPr/>
      </p:nvGrpSpPr>
      <p:grpSpPr>
        <a:xfrm>
          <a:off x="0" y="0"/>
          <a:ext cx="0" cy="0"/>
          <a:chOff x="0" y="0"/>
          <a:chExt cx="0" cy="0"/>
        </a:xfrm>
      </p:grpSpPr>
      <p:sp>
        <p:nvSpPr>
          <p:cNvPr id="240" name="Shape 240"/>
          <p:cNvSpPr txBox="1">
            <a:spLocks noGrp="1"/>
          </p:cNvSpPr>
          <p:nvPr>
            <p:ph type="sldNum" idx="12"/>
          </p:nvPr>
        </p:nvSpPr>
        <p:spPr>
          <a:xfrm>
            <a:off x="8490250" y="4681008"/>
            <a:ext cx="5487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671250" y="2141250"/>
            <a:ext cx="7852200" cy="861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Oswald"/>
              <a:buNone/>
              <a:defRPr sz="3600" b="0" i="0" u="none" strike="noStrike" cap="none">
                <a:solidFill>
                  <a:schemeClr val="dk1"/>
                </a:solidFill>
                <a:latin typeface="Oswald"/>
                <a:ea typeface="Oswald"/>
                <a:cs typeface="Oswald"/>
                <a:sym typeface="Oswald"/>
              </a:defRPr>
            </a:lvl1pPr>
            <a:lvl2pPr lvl="1" indent="0" algn="ctr" rtl="0">
              <a:spcBef>
                <a:spcPts val="0"/>
              </a:spcBef>
              <a:buClr>
                <a:schemeClr val="dk1"/>
              </a:buClr>
              <a:buFont typeface="Oswald"/>
              <a:buNone/>
              <a:defRPr sz="3600">
                <a:solidFill>
                  <a:schemeClr val="dk1"/>
                </a:solidFill>
                <a:latin typeface="Oswald"/>
                <a:ea typeface="Oswald"/>
                <a:cs typeface="Oswald"/>
                <a:sym typeface="Oswald"/>
              </a:defRPr>
            </a:lvl2pPr>
            <a:lvl3pPr lvl="2" indent="0" algn="ctr" rtl="0">
              <a:spcBef>
                <a:spcPts val="0"/>
              </a:spcBef>
              <a:buClr>
                <a:schemeClr val="dk1"/>
              </a:buClr>
              <a:buFont typeface="Oswald"/>
              <a:buNone/>
              <a:defRPr sz="3600">
                <a:solidFill>
                  <a:schemeClr val="dk1"/>
                </a:solidFill>
                <a:latin typeface="Oswald"/>
                <a:ea typeface="Oswald"/>
                <a:cs typeface="Oswald"/>
                <a:sym typeface="Oswald"/>
              </a:defRPr>
            </a:lvl3pPr>
            <a:lvl4pPr lvl="3" indent="0" algn="ctr" rtl="0">
              <a:spcBef>
                <a:spcPts val="0"/>
              </a:spcBef>
              <a:buClr>
                <a:schemeClr val="dk1"/>
              </a:buClr>
              <a:buFont typeface="Oswald"/>
              <a:buNone/>
              <a:defRPr sz="3600">
                <a:solidFill>
                  <a:schemeClr val="dk1"/>
                </a:solidFill>
                <a:latin typeface="Oswald"/>
                <a:ea typeface="Oswald"/>
                <a:cs typeface="Oswald"/>
                <a:sym typeface="Oswald"/>
              </a:defRPr>
            </a:lvl4pPr>
            <a:lvl5pPr lvl="4" indent="0" algn="ctr" rtl="0">
              <a:spcBef>
                <a:spcPts val="0"/>
              </a:spcBef>
              <a:buClr>
                <a:schemeClr val="dk1"/>
              </a:buClr>
              <a:buFont typeface="Oswald"/>
              <a:buNone/>
              <a:defRPr sz="3600">
                <a:solidFill>
                  <a:schemeClr val="dk1"/>
                </a:solidFill>
                <a:latin typeface="Oswald"/>
                <a:ea typeface="Oswald"/>
                <a:cs typeface="Oswald"/>
                <a:sym typeface="Oswald"/>
              </a:defRPr>
            </a:lvl5pPr>
            <a:lvl6pPr lvl="5" indent="0" algn="ctr" rtl="0">
              <a:spcBef>
                <a:spcPts val="0"/>
              </a:spcBef>
              <a:buClr>
                <a:schemeClr val="dk1"/>
              </a:buClr>
              <a:buFont typeface="Oswald"/>
              <a:buNone/>
              <a:defRPr sz="3600">
                <a:solidFill>
                  <a:schemeClr val="dk1"/>
                </a:solidFill>
                <a:latin typeface="Oswald"/>
                <a:ea typeface="Oswald"/>
                <a:cs typeface="Oswald"/>
                <a:sym typeface="Oswald"/>
              </a:defRPr>
            </a:lvl6pPr>
            <a:lvl7pPr lvl="6" indent="0" algn="ctr" rtl="0">
              <a:spcBef>
                <a:spcPts val="0"/>
              </a:spcBef>
              <a:buClr>
                <a:schemeClr val="dk1"/>
              </a:buClr>
              <a:buFont typeface="Oswald"/>
              <a:buNone/>
              <a:defRPr sz="3600">
                <a:solidFill>
                  <a:schemeClr val="dk1"/>
                </a:solidFill>
                <a:latin typeface="Oswald"/>
                <a:ea typeface="Oswald"/>
                <a:cs typeface="Oswald"/>
                <a:sym typeface="Oswald"/>
              </a:defRPr>
            </a:lvl7pPr>
            <a:lvl8pPr lvl="7" indent="0" algn="ctr" rtl="0">
              <a:spcBef>
                <a:spcPts val="0"/>
              </a:spcBef>
              <a:buClr>
                <a:schemeClr val="dk1"/>
              </a:buClr>
              <a:buFont typeface="Oswald"/>
              <a:buNone/>
              <a:defRPr sz="3600">
                <a:solidFill>
                  <a:schemeClr val="dk1"/>
                </a:solidFill>
                <a:latin typeface="Oswald"/>
                <a:ea typeface="Oswald"/>
                <a:cs typeface="Oswald"/>
                <a:sym typeface="Oswald"/>
              </a:defRPr>
            </a:lvl8pPr>
            <a:lvl9pPr lvl="8" indent="0" algn="ctr" rtl="0">
              <a:spcBef>
                <a:spcPts val="0"/>
              </a:spcBef>
              <a:buClr>
                <a:schemeClr val="dk1"/>
              </a:buClr>
              <a:buFont typeface="Oswald"/>
              <a:buNone/>
              <a:defRPr sz="3600">
                <a:solidFill>
                  <a:schemeClr val="dk1"/>
                </a:solidFill>
                <a:latin typeface="Oswald"/>
                <a:ea typeface="Oswald"/>
                <a:cs typeface="Oswald"/>
                <a:sym typeface="Oswald"/>
              </a:defRPr>
            </a:lvl9pPr>
          </a:lstStyle>
          <a:p>
            <a:endParaRPr/>
          </a:p>
        </p:txBody>
      </p:sp>
      <p:sp>
        <p:nvSpPr>
          <p:cNvPr id="243" name="Shape 243"/>
          <p:cNvSpPr txBox="1">
            <a:spLocks noGrp="1"/>
          </p:cNvSpPr>
          <p:nvPr>
            <p:ph type="sldNum" idx="12"/>
          </p:nvPr>
        </p:nvSpPr>
        <p:spPr>
          <a:xfrm>
            <a:off x="8490250" y="4681008"/>
            <a:ext cx="5487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rtl="0">
              <a:spcBef>
                <a:spcPts val="0"/>
              </a:spcBef>
              <a:buClr>
                <a:schemeClr val="dk1"/>
              </a:buClr>
              <a:buFont typeface="Oswald"/>
              <a:buNone/>
              <a:defRPr sz="3000">
                <a:solidFill>
                  <a:schemeClr val="dk1"/>
                </a:solidFill>
                <a:latin typeface="Oswald"/>
                <a:ea typeface="Oswald"/>
                <a:cs typeface="Oswald"/>
                <a:sym typeface="Oswald"/>
              </a:defRPr>
            </a:lvl2pPr>
            <a:lvl3pPr lvl="2" indent="0" rtl="0">
              <a:spcBef>
                <a:spcPts val="0"/>
              </a:spcBef>
              <a:buClr>
                <a:schemeClr val="dk1"/>
              </a:buClr>
              <a:buFont typeface="Oswald"/>
              <a:buNone/>
              <a:defRPr sz="3000">
                <a:solidFill>
                  <a:schemeClr val="dk1"/>
                </a:solidFill>
                <a:latin typeface="Oswald"/>
                <a:ea typeface="Oswald"/>
                <a:cs typeface="Oswald"/>
                <a:sym typeface="Oswald"/>
              </a:defRPr>
            </a:lvl3pPr>
            <a:lvl4pPr lvl="3" indent="0" rtl="0">
              <a:spcBef>
                <a:spcPts val="0"/>
              </a:spcBef>
              <a:buClr>
                <a:schemeClr val="dk1"/>
              </a:buClr>
              <a:buFont typeface="Oswald"/>
              <a:buNone/>
              <a:defRPr sz="3000">
                <a:solidFill>
                  <a:schemeClr val="dk1"/>
                </a:solidFill>
                <a:latin typeface="Oswald"/>
                <a:ea typeface="Oswald"/>
                <a:cs typeface="Oswald"/>
                <a:sym typeface="Oswald"/>
              </a:defRPr>
            </a:lvl4pPr>
            <a:lvl5pPr lvl="4" indent="0" rtl="0">
              <a:spcBef>
                <a:spcPts val="0"/>
              </a:spcBef>
              <a:buClr>
                <a:schemeClr val="dk1"/>
              </a:buClr>
              <a:buFont typeface="Oswald"/>
              <a:buNone/>
              <a:defRPr sz="3000">
                <a:solidFill>
                  <a:schemeClr val="dk1"/>
                </a:solidFill>
                <a:latin typeface="Oswald"/>
                <a:ea typeface="Oswald"/>
                <a:cs typeface="Oswald"/>
                <a:sym typeface="Oswald"/>
              </a:defRPr>
            </a:lvl5pPr>
            <a:lvl6pPr lvl="5" indent="0" rtl="0">
              <a:spcBef>
                <a:spcPts val="0"/>
              </a:spcBef>
              <a:buClr>
                <a:schemeClr val="dk1"/>
              </a:buClr>
              <a:buFont typeface="Oswald"/>
              <a:buNone/>
              <a:defRPr sz="3000">
                <a:solidFill>
                  <a:schemeClr val="dk1"/>
                </a:solidFill>
                <a:latin typeface="Oswald"/>
                <a:ea typeface="Oswald"/>
                <a:cs typeface="Oswald"/>
                <a:sym typeface="Oswald"/>
              </a:defRPr>
            </a:lvl6pPr>
            <a:lvl7pPr lvl="6" indent="0" rtl="0">
              <a:spcBef>
                <a:spcPts val="0"/>
              </a:spcBef>
              <a:buClr>
                <a:schemeClr val="dk1"/>
              </a:buClr>
              <a:buFont typeface="Oswald"/>
              <a:buNone/>
              <a:defRPr sz="3000">
                <a:solidFill>
                  <a:schemeClr val="dk1"/>
                </a:solidFill>
                <a:latin typeface="Oswald"/>
                <a:ea typeface="Oswald"/>
                <a:cs typeface="Oswald"/>
                <a:sym typeface="Oswald"/>
              </a:defRPr>
            </a:lvl7pPr>
            <a:lvl8pPr lvl="7" indent="0" rtl="0">
              <a:spcBef>
                <a:spcPts val="0"/>
              </a:spcBef>
              <a:buClr>
                <a:schemeClr val="dk1"/>
              </a:buClr>
              <a:buFont typeface="Oswald"/>
              <a:buNone/>
              <a:defRPr sz="3000">
                <a:solidFill>
                  <a:schemeClr val="dk1"/>
                </a:solidFill>
                <a:latin typeface="Oswald"/>
                <a:ea typeface="Oswald"/>
                <a:cs typeface="Oswald"/>
                <a:sym typeface="Oswald"/>
              </a:defRPr>
            </a:lvl8pPr>
            <a:lvl9pPr lvl="8" indent="0" rtl="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246" name="Shape 246"/>
          <p:cNvSpPr txBox="1">
            <a:spLocks noGrp="1"/>
          </p:cNvSpPr>
          <p:nvPr>
            <p:ph type="sldNum" idx="12"/>
          </p:nvPr>
        </p:nvSpPr>
        <p:spPr>
          <a:xfrm>
            <a:off x="8490250" y="4681008"/>
            <a:ext cx="5487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rtl="0">
              <a:spcBef>
                <a:spcPts val="0"/>
              </a:spcBef>
              <a:buClr>
                <a:schemeClr val="dk1"/>
              </a:buClr>
              <a:buFont typeface="Oswald"/>
              <a:buNone/>
              <a:defRPr sz="3000">
                <a:solidFill>
                  <a:schemeClr val="dk1"/>
                </a:solidFill>
                <a:latin typeface="Oswald"/>
                <a:ea typeface="Oswald"/>
                <a:cs typeface="Oswald"/>
                <a:sym typeface="Oswald"/>
              </a:defRPr>
            </a:lvl2pPr>
            <a:lvl3pPr lvl="2" indent="0" rtl="0">
              <a:spcBef>
                <a:spcPts val="0"/>
              </a:spcBef>
              <a:buClr>
                <a:schemeClr val="dk1"/>
              </a:buClr>
              <a:buFont typeface="Oswald"/>
              <a:buNone/>
              <a:defRPr sz="3000">
                <a:solidFill>
                  <a:schemeClr val="dk1"/>
                </a:solidFill>
                <a:latin typeface="Oswald"/>
                <a:ea typeface="Oswald"/>
                <a:cs typeface="Oswald"/>
                <a:sym typeface="Oswald"/>
              </a:defRPr>
            </a:lvl3pPr>
            <a:lvl4pPr lvl="3" indent="0" rtl="0">
              <a:spcBef>
                <a:spcPts val="0"/>
              </a:spcBef>
              <a:buClr>
                <a:schemeClr val="dk1"/>
              </a:buClr>
              <a:buFont typeface="Oswald"/>
              <a:buNone/>
              <a:defRPr sz="3000">
                <a:solidFill>
                  <a:schemeClr val="dk1"/>
                </a:solidFill>
                <a:latin typeface="Oswald"/>
                <a:ea typeface="Oswald"/>
                <a:cs typeface="Oswald"/>
                <a:sym typeface="Oswald"/>
              </a:defRPr>
            </a:lvl4pPr>
            <a:lvl5pPr lvl="4" indent="0" rtl="0">
              <a:spcBef>
                <a:spcPts val="0"/>
              </a:spcBef>
              <a:buClr>
                <a:schemeClr val="dk1"/>
              </a:buClr>
              <a:buFont typeface="Oswald"/>
              <a:buNone/>
              <a:defRPr sz="3000">
                <a:solidFill>
                  <a:schemeClr val="dk1"/>
                </a:solidFill>
                <a:latin typeface="Oswald"/>
                <a:ea typeface="Oswald"/>
                <a:cs typeface="Oswald"/>
                <a:sym typeface="Oswald"/>
              </a:defRPr>
            </a:lvl5pPr>
            <a:lvl6pPr lvl="5" indent="0" rtl="0">
              <a:spcBef>
                <a:spcPts val="0"/>
              </a:spcBef>
              <a:buClr>
                <a:schemeClr val="dk1"/>
              </a:buClr>
              <a:buFont typeface="Oswald"/>
              <a:buNone/>
              <a:defRPr sz="3000">
                <a:solidFill>
                  <a:schemeClr val="dk1"/>
                </a:solidFill>
                <a:latin typeface="Oswald"/>
                <a:ea typeface="Oswald"/>
                <a:cs typeface="Oswald"/>
                <a:sym typeface="Oswald"/>
              </a:defRPr>
            </a:lvl6pPr>
            <a:lvl7pPr lvl="6" indent="0" rtl="0">
              <a:spcBef>
                <a:spcPts val="0"/>
              </a:spcBef>
              <a:buClr>
                <a:schemeClr val="dk1"/>
              </a:buClr>
              <a:buFont typeface="Oswald"/>
              <a:buNone/>
              <a:defRPr sz="3000">
                <a:solidFill>
                  <a:schemeClr val="dk1"/>
                </a:solidFill>
                <a:latin typeface="Oswald"/>
                <a:ea typeface="Oswald"/>
                <a:cs typeface="Oswald"/>
                <a:sym typeface="Oswald"/>
              </a:defRPr>
            </a:lvl7pPr>
            <a:lvl8pPr lvl="7" indent="0" rtl="0">
              <a:spcBef>
                <a:spcPts val="0"/>
              </a:spcBef>
              <a:buClr>
                <a:schemeClr val="dk1"/>
              </a:buClr>
              <a:buFont typeface="Oswald"/>
              <a:buNone/>
              <a:defRPr sz="3000">
                <a:solidFill>
                  <a:schemeClr val="dk1"/>
                </a:solidFill>
                <a:latin typeface="Oswald"/>
                <a:ea typeface="Oswald"/>
                <a:cs typeface="Oswald"/>
                <a:sym typeface="Oswald"/>
              </a:defRPr>
            </a:lvl8pPr>
            <a:lvl9pPr lvl="8" indent="0" rtl="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249" name="Shape 249"/>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8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250" name="Shape 250"/>
          <p:cNvSpPr txBox="1">
            <a:spLocks noGrp="1"/>
          </p:cNvSpPr>
          <p:nvPr>
            <p:ph type="dt" idx="10"/>
          </p:nvPr>
        </p:nvSpPr>
        <p:spPr>
          <a:xfrm>
            <a:off x="457200" y="4767262"/>
            <a:ext cx="2133600" cy="2739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51" name="Shape 251"/>
          <p:cNvSpPr txBox="1">
            <a:spLocks noGrp="1"/>
          </p:cNvSpPr>
          <p:nvPr>
            <p:ph type="ftr" idx="11"/>
          </p:nvPr>
        </p:nvSpPr>
        <p:spPr>
          <a:xfrm>
            <a:off x="3124200" y="4767262"/>
            <a:ext cx="2895600" cy="2739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252" name="Shape 252"/>
          <p:cNvSpPr txBox="1">
            <a:spLocks noGrp="1"/>
          </p:cNvSpPr>
          <p:nvPr>
            <p:ph type="sldNum" idx="12"/>
          </p:nvPr>
        </p:nvSpPr>
        <p:spPr>
          <a:xfrm>
            <a:off x="8490250" y="4681008"/>
            <a:ext cx="5487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311700" y="555600"/>
            <a:ext cx="2808000" cy="7557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Oswald"/>
              <a:buNone/>
              <a:defRPr sz="2400" b="0" i="0" u="none" strike="noStrike" cap="none">
                <a:solidFill>
                  <a:schemeClr val="dk1"/>
                </a:solidFill>
                <a:latin typeface="Oswald"/>
                <a:ea typeface="Oswald"/>
                <a:cs typeface="Oswald"/>
                <a:sym typeface="Oswald"/>
              </a:defRPr>
            </a:lvl1pPr>
            <a:lvl2pPr lvl="1" indent="0" rtl="0">
              <a:spcBef>
                <a:spcPts val="0"/>
              </a:spcBef>
              <a:buClr>
                <a:schemeClr val="dk1"/>
              </a:buClr>
              <a:buFont typeface="Oswald"/>
              <a:buNone/>
              <a:defRPr sz="2400">
                <a:solidFill>
                  <a:schemeClr val="dk1"/>
                </a:solidFill>
                <a:latin typeface="Oswald"/>
                <a:ea typeface="Oswald"/>
                <a:cs typeface="Oswald"/>
                <a:sym typeface="Oswald"/>
              </a:defRPr>
            </a:lvl2pPr>
            <a:lvl3pPr lvl="2" indent="0" rtl="0">
              <a:spcBef>
                <a:spcPts val="0"/>
              </a:spcBef>
              <a:buClr>
                <a:schemeClr val="dk1"/>
              </a:buClr>
              <a:buFont typeface="Oswald"/>
              <a:buNone/>
              <a:defRPr sz="2400">
                <a:solidFill>
                  <a:schemeClr val="dk1"/>
                </a:solidFill>
                <a:latin typeface="Oswald"/>
                <a:ea typeface="Oswald"/>
                <a:cs typeface="Oswald"/>
                <a:sym typeface="Oswald"/>
              </a:defRPr>
            </a:lvl3pPr>
            <a:lvl4pPr lvl="3" indent="0" rtl="0">
              <a:spcBef>
                <a:spcPts val="0"/>
              </a:spcBef>
              <a:buClr>
                <a:schemeClr val="dk1"/>
              </a:buClr>
              <a:buFont typeface="Oswald"/>
              <a:buNone/>
              <a:defRPr sz="2400">
                <a:solidFill>
                  <a:schemeClr val="dk1"/>
                </a:solidFill>
                <a:latin typeface="Oswald"/>
                <a:ea typeface="Oswald"/>
                <a:cs typeface="Oswald"/>
                <a:sym typeface="Oswald"/>
              </a:defRPr>
            </a:lvl4pPr>
            <a:lvl5pPr lvl="4" indent="0" rtl="0">
              <a:spcBef>
                <a:spcPts val="0"/>
              </a:spcBef>
              <a:buClr>
                <a:schemeClr val="dk1"/>
              </a:buClr>
              <a:buFont typeface="Oswald"/>
              <a:buNone/>
              <a:defRPr sz="2400">
                <a:solidFill>
                  <a:schemeClr val="dk1"/>
                </a:solidFill>
                <a:latin typeface="Oswald"/>
                <a:ea typeface="Oswald"/>
                <a:cs typeface="Oswald"/>
                <a:sym typeface="Oswald"/>
              </a:defRPr>
            </a:lvl5pPr>
            <a:lvl6pPr lvl="5" indent="0" rtl="0">
              <a:spcBef>
                <a:spcPts val="0"/>
              </a:spcBef>
              <a:buClr>
                <a:schemeClr val="dk1"/>
              </a:buClr>
              <a:buFont typeface="Oswald"/>
              <a:buNone/>
              <a:defRPr sz="2400">
                <a:solidFill>
                  <a:schemeClr val="dk1"/>
                </a:solidFill>
                <a:latin typeface="Oswald"/>
                <a:ea typeface="Oswald"/>
                <a:cs typeface="Oswald"/>
                <a:sym typeface="Oswald"/>
              </a:defRPr>
            </a:lvl6pPr>
            <a:lvl7pPr lvl="6" indent="0" rtl="0">
              <a:spcBef>
                <a:spcPts val="0"/>
              </a:spcBef>
              <a:buClr>
                <a:schemeClr val="dk1"/>
              </a:buClr>
              <a:buFont typeface="Oswald"/>
              <a:buNone/>
              <a:defRPr sz="2400">
                <a:solidFill>
                  <a:schemeClr val="dk1"/>
                </a:solidFill>
                <a:latin typeface="Oswald"/>
                <a:ea typeface="Oswald"/>
                <a:cs typeface="Oswald"/>
                <a:sym typeface="Oswald"/>
              </a:defRPr>
            </a:lvl7pPr>
            <a:lvl8pPr lvl="7" indent="0" rtl="0">
              <a:spcBef>
                <a:spcPts val="0"/>
              </a:spcBef>
              <a:buClr>
                <a:schemeClr val="dk1"/>
              </a:buClr>
              <a:buFont typeface="Oswald"/>
              <a:buNone/>
              <a:defRPr sz="2400">
                <a:solidFill>
                  <a:schemeClr val="dk1"/>
                </a:solidFill>
                <a:latin typeface="Oswald"/>
                <a:ea typeface="Oswald"/>
                <a:cs typeface="Oswald"/>
                <a:sym typeface="Oswald"/>
              </a:defRPr>
            </a:lvl8pPr>
            <a:lvl9pPr lvl="8" indent="0" rtl="0">
              <a:spcBef>
                <a:spcPts val="0"/>
              </a:spcBef>
              <a:buClr>
                <a:schemeClr val="dk1"/>
              </a:buClr>
              <a:buFont typeface="Oswald"/>
              <a:buNone/>
              <a:defRPr sz="2400">
                <a:solidFill>
                  <a:schemeClr val="dk1"/>
                </a:solidFill>
                <a:latin typeface="Oswald"/>
                <a:ea typeface="Oswald"/>
                <a:cs typeface="Oswald"/>
                <a:sym typeface="Oswald"/>
              </a:defRPr>
            </a:lvl9pPr>
          </a:lstStyle>
          <a:p>
            <a:endParaRPr/>
          </a:p>
        </p:txBody>
      </p:sp>
      <p:sp>
        <p:nvSpPr>
          <p:cNvPr id="255" name="Shape 255"/>
          <p:cNvSpPr txBox="1">
            <a:spLocks noGrp="1"/>
          </p:cNvSpPr>
          <p:nvPr>
            <p:ph type="body" idx="1"/>
          </p:nvPr>
        </p:nvSpPr>
        <p:spPr>
          <a:xfrm>
            <a:off x="311700" y="1389600"/>
            <a:ext cx="2808000" cy="3179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9pPr>
          </a:lstStyle>
          <a:p>
            <a:endParaRPr/>
          </a:p>
        </p:txBody>
      </p:sp>
      <p:sp>
        <p:nvSpPr>
          <p:cNvPr id="256" name="Shape 256"/>
          <p:cNvSpPr txBox="1">
            <a:spLocks noGrp="1"/>
          </p:cNvSpPr>
          <p:nvPr>
            <p:ph type="sldNum" idx="12"/>
          </p:nvPr>
        </p:nvSpPr>
        <p:spPr>
          <a:xfrm>
            <a:off x="8490250" y="4681008"/>
            <a:ext cx="5487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Main point">
    <p:spTree>
      <p:nvGrpSpPr>
        <p:cNvPr id="1" name="Shape 257"/>
        <p:cNvGrpSpPr/>
        <p:nvPr/>
      </p:nvGrpSpPr>
      <p:grpSpPr>
        <a:xfrm>
          <a:off x="0" y="0"/>
          <a:ext cx="0" cy="0"/>
          <a:chOff x="0" y="0"/>
          <a:chExt cx="0" cy="0"/>
        </a:xfrm>
      </p:grpSpPr>
      <p:sp>
        <p:nvSpPr>
          <p:cNvPr id="258" name="Shape 258"/>
          <p:cNvSpPr txBox="1">
            <a:spLocks noGrp="1"/>
          </p:cNvSpPr>
          <p:nvPr>
            <p:ph type="title"/>
          </p:nvPr>
        </p:nvSpPr>
        <p:spPr>
          <a:xfrm>
            <a:off x="490250" y="526350"/>
            <a:ext cx="6227100" cy="40908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Oswald"/>
              <a:buNone/>
              <a:defRPr sz="4800" b="0" i="0" u="none" strike="noStrike" cap="none">
                <a:solidFill>
                  <a:schemeClr val="lt1"/>
                </a:solidFill>
                <a:latin typeface="Oswald"/>
                <a:ea typeface="Oswald"/>
                <a:cs typeface="Oswald"/>
                <a:sym typeface="Oswald"/>
              </a:defRPr>
            </a:lvl1pPr>
            <a:lvl2pPr lvl="1" indent="0" rtl="0">
              <a:spcBef>
                <a:spcPts val="0"/>
              </a:spcBef>
              <a:buClr>
                <a:schemeClr val="lt1"/>
              </a:buClr>
              <a:buFont typeface="Oswald"/>
              <a:buNone/>
              <a:defRPr sz="4800">
                <a:solidFill>
                  <a:schemeClr val="lt1"/>
                </a:solidFill>
                <a:latin typeface="Oswald"/>
                <a:ea typeface="Oswald"/>
                <a:cs typeface="Oswald"/>
                <a:sym typeface="Oswald"/>
              </a:defRPr>
            </a:lvl2pPr>
            <a:lvl3pPr lvl="2" indent="0" rtl="0">
              <a:spcBef>
                <a:spcPts val="0"/>
              </a:spcBef>
              <a:buClr>
                <a:schemeClr val="lt1"/>
              </a:buClr>
              <a:buFont typeface="Oswald"/>
              <a:buNone/>
              <a:defRPr sz="4800">
                <a:solidFill>
                  <a:schemeClr val="lt1"/>
                </a:solidFill>
                <a:latin typeface="Oswald"/>
                <a:ea typeface="Oswald"/>
                <a:cs typeface="Oswald"/>
                <a:sym typeface="Oswald"/>
              </a:defRPr>
            </a:lvl3pPr>
            <a:lvl4pPr lvl="3" indent="0" rtl="0">
              <a:spcBef>
                <a:spcPts val="0"/>
              </a:spcBef>
              <a:buClr>
                <a:schemeClr val="lt1"/>
              </a:buClr>
              <a:buFont typeface="Oswald"/>
              <a:buNone/>
              <a:defRPr sz="4800">
                <a:solidFill>
                  <a:schemeClr val="lt1"/>
                </a:solidFill>
                <a:latin typeface="Oswald"/>
                <a:ea typeface="Oswald"/>
                <a:cs typeface="Oswald"/>
                <a:sym typeface="Oswald"/>
              </a:defRPr>
            </a:lvl4pPr>
            <a:lvl5pPr lvl="4" indent="0" rtl="0">
              <a:spcBef>
                <a:spcPts val="0"/>
              </a:spcBef>
              <a:buClr>
                <a:schemeClr val="lt1"/>
              </a:buClr>
              <a:buFont typeface="Oswald"/>
              <a:buNone/>
              <a:defRPr sz="4800">
                <a:solidFill>
                  <a:schemeClr val="lt1"/>
                </a:solidFill>
                <a:latin typeface="Oswald"/>
                <a:ea typeface="Oswald"/>
                <a:cs typeface="Oswald"/>
                <a:sym typeface="Oswald"/>
              </a:defRPr>
            </a:lvl5pPr>
            <a:lvl6pPr lvl="5" indent="0" rtl="0">
              <a:spcBef>
                <a:spcPts val="0"/>
              </a:spcBef>
              <a:buClr>
                <a:schemeClr val="lt1"/>
              </a:buClr>
              <a:buFont typeface="Oswald"/>
              <a:buNone/>
              <a:defRPr sz="4800">
                <a:solidFill>
                  <a:schemeClr val="lt1"/>
                </a:solidFill>
                <a:latin typeface="Oswald"/>
                <a:ea typeface="Oswald"/>
                <a:cs typeface="Oswald"/>
                <a:sym typeface="Oswald"/>
              </a:defRPr>
            </a:lvl6pPr>
            <a:lvl7pPr lvl="6" indent="0" rtl="0">
              <a:spcBef>
                <a:spcPts val="0"/>
              </a:spcBef>
              <a:buClr>
                <a:schemeClr val="lt1"/>
              </a:buClr>
              <a:buFont typeface="Oswald"/>
              <a:buNone/>
              <a:defRPr sz="4800">
                <a:solidFill>
                  <a:schemeClr val="lt1"/>
                </a:solidFill>
                <a:latin typeface="Oswald"/>
                <a:ea typeface="Oswald"/>
                <a:cs typeface="Oswald"/>
                <a:sym typeface="Oswald"/>
              </a:defRPr>
            </a:lvl7pPr>
            <a:lvl8pPr lvl="7" indent="0" rtl="0">
              <a:spcBef>
                <a:spcPts val="0"/>
              </a:spcBef>
              <a:buClr>
                <a:schemeClr val="lt1"/>
              </a:buClr>
              <a:buFont typeface="Oswald"/>
              <a:buNone/>
              <a:defRPr sz="4800">
                <a:solidFill>
                  <a:schemeClr val="lt1"/>
                </a:solidFill>
                <a:latin typeface="Oswald"/>
                <a:ea typeface="Oswald"/>
                <a:cs typeface="Oswald"/>
                <a:sym typeface="Oswald"/>
              </a:defRPr>
            </a:lvl8pPr>
            <a:lvl9pPr lvl="8" indent="0" rtl="0">
              <a:spcBef>
                <a:spcPts val="0"/>
              </a:spcBef>
              <a:buClr>
                <a:schemeClr val="lt1"/>
              </a:buClr>
              <a:buFont typeface="Oswald"/>
              <a:buNone/>
              <a:defRPr sz="4800">
                <a:solidFill>
                  <a:schemeClr val="lt1"/>
                </a:solidFill>
                <a:latin typeface="Oswald"/>
                <a:ea typeface="Oswald"/>
                <a:cs typeface="Oswald"/>
                <a:sym typeface="Oswald"/>
              </a:defRPr>
            </a:lvl9pPr>
          </a:lstStyle>
          <a:p>
            <a:endParaRPr/>
          </a:p>
        </p:txBody>
      </p:sp>
      <p:sp>
        <p:nvSpPr>
          <p:cNvPr id="259" name="Shape 259"/>
          <p:cNvSpPr txBox="1">
            <a:spLocks noGrp="1"/>
          </p:cNvSpPr>
          <p:nvPr>
            <p:ph type="sldNum" idx="12"/>
          </p:nvPr>
        </p:nvSpPr>
        <p:spPr>
          <a:xfrm>
            <a:off x="8490250" y="4681008"/>
            <a:ext cx="5487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t>‹#›</a:t>
            </a:fld>
            <a:endParaRPr lang="en"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671250" y="2141250"/>
            <a:ext cx="7852199" cy="861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dk1"/>
              </a:buClr>
              <a:buFont typeface="Oswald"/>
              <a:buNone/>
              <a:defRPr sz="3600" b="0" i="0" u="none" strike="noStrike" cap="none">
                <a:solidFill>
                  <a:schemeClr val="dk1"/>
                </a:solidFill>
                <a:latin typeface="Oswald"/>
                <a:ea typeface="Oswald"/>
                <a:cs typeface="Oswald"/>
                <a:sym typeface="Oswald"/>
              </a:defRPr>
            </a:lvl1pPr>
            <a:lvl2pPr lvl="1" indent="0" algn="ctr">
              <a:spcBef>
                <a:spcPts val="0"/>
              </a:spcBef>
              <a:buClr>
                <a:schemeClr val="dk1"/>
              </a:buClr>
              <a:buFont typeface="Oswald"/>
              <a:buNone/>
              <a:defRPr sz="3600">
                <a:solidFill>
                  <a:schemeClr val="dk1"/>
                </a:solidFill>
                <a:latin typeface="Oswald"/>
                <a:ea typeface="Oswald"/>
                <a:cs typeface="Oswald"/>
                <a:sym typeface="Oswald"/>
              </a:defRPr>
            </a:lvl2pPr>
            <a:lvl3pPr lvl="2" indent="0" algn="ctr">
              <a:spcBef>
                <a:spcPts val="0"/>
              </a:spcBef>
              <a:buClr>
                <a:schemeClr val="dk1"/>
              </a:buClr>
              <a:buFont typeface="Oswald"/>
              <a:buNone/>
              <a:defRPr sz="3600">
                <a:solidFill>
                  <a:schemeClr val="dk1"/>
                </a:solidFill>
                <a:latin typeface="Oswald"/>
                <a:ea typeface="Oswald"/>
                <a:cs typeface="Oswald"/>
                <a:sym typeface="Oswald"/>
              </a:defRPr>
            </a:lvl3pPr>
            <a:lvl4pPr lvl="3" indent="0" algn="ctr">
              <a:spcBef>
                <a:spcPts val="0"/>
              </a:spcBef>
              <a:buClr>
                <a:schemeClr val="dk1"/>
              </a:buClr>
              <a:buFont typeface="Oswald"/>
              <a:buNone/>
              <a:defRPr sz="3600">
                <a:solidFill>
                  <a:schemeClr val="dk1"/>
                </a:solidFill>
                <a:latin typeface="Oswald"/>
                <a:ea typeface="Oswald"/>
                <a:cs typeface="Oswald"/>
                <a:sym typeface="Oswald"/>
              </a:defRPr>
            </a:lvl4pPr>
            <a:lvl5pPr lvl="4" indent="0" algn="ctr">
              <a:spcBef>
                <a:spcPts val="0"/>
              </a:spcBef>
              <a:buClr>
                <a:schemeClr val="dk1"/>
              </a:buClr>
              <a:buFont typeface="Oswald"/>
              <a:buNone/>
              <a:defRPr sz="3600">
                <a:solidFill>
                  <a:schemeClr val="dk1"/>
                </a:solidFill>
                <a:latin typeface="Oswald"/>
                <a:ea typeface="Oswald"/>
                <a:cs typeface="Oswald"/>
                <a:sym typeface="Oswald"/>
              </a:defRPr>
            </a:lvl5pPr>
            <a:lvl6pPr lvl="5" indent="0" algn="ctr">
              <a:spcBef>
                <a:spcPts val="0"/>
              </a:spcBef>
              <a:buClr>
                <a:schemeClr val="dk1"/>
              </a:buClr>
              <a:buFont typeface="Oswald"/>
              <a:buNone/>
              <a:defRPr sz="3600">
                <a:solidFill>
                  <a:schemeClr val="dk1"/>
                </a:solidFill>
                <a:latin typeface="Oswald"/>
                <a:ea typeface="Oswald"/>
                <a:cs typeface="Oswald"/>
                <a:sym typeface="Oswald"/>
              </a:defRPr>
            </a:lvl6pPr>
            <a:lvl7pPr lvl="6" indent="0" algn="ctr">
              <a:spcBef>
                <a:spcPts val="0"/>
              </a:spcBef>
              <a:buClr>
                <a:schemeClr val="dk1"/>
              </a:buClr>
              <a:buFont typeface="Oswald"/>
              <a:buNone/>
              <a:defRPr sz="3600">
                <a:solidFill>
                  <a:schemeClr val="dk1"/>
                </a:solidFill>
                <a:latin typeface="Oswald"/>
                <a:ea typeface="Oswald"/>
                <a:cs typeface="Oswald"/>
                <a:sym typeface="Oswald"/>
              </a:defRPr>
            </a:lvl7pPr>
            <a:lvl8pPr lvl="7" indent="0" algn="ctr">
              <a:spcBef>
                <a:spcPts val="0"/>
              </a:spcBef>
              <a:buClr>
                <a:schemeClr val="dk1"/>
              </a:buClr>
              <a:buFont typeface="Oswald"/>
              <a:buNone/>
              <a:defRPr sz="3600">
                <a:solidFill>
                  <a:schemeClr val="dk1"/>
                </a:solidFill>
                <a:latin typeface="Oswald"/>
                <a:ea typeface="Oswald"/>
                <a:cs typeface="Oswald"/>
                <a:sym typeface="Oswald"/>
              </a:defRPr>
            </a:lvl8pPr>
            <a:lvl9pPr lvl="8" indent="0" algn="ctr">
              <a:spcBef>
                <a:spcPts val="0"/>
              </a:spcBef>
              <a:buClr>
                <a:schemeClr val="dk1"/>
              </a:buClr>
              <a:buFont typeface="Oswald"/>
              <a:buNone/>
              <a:defRPr sz="3600">
                <a:solidFill>
                  <a:schemeClr val="dk1"/>
                </a:solidFill>
                <a:latin typeface="Oswald"/>
                <a:ea typeface="Oswald"/>
                <a:cs typeface="Oswald"/>
                <a:sym typeface="Oswald"/>
              </a:defRPr>
            </a:lvl9pPr>
          </a:lstStyle>
          <a:p>
            <a:endParaRPr/>
          </a:p>
        </p:txBody>
      </p:sp>
      <p:sp>
        <p:nvSpPr>
          <p:cNvPr id="33" name="Shape 33"/>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260"/>
        <p:cNvGrpSpPr/>
        <p:nvPr/>
      </p:nvGrpSpPr>
      <p:grpSpPr>
        <a:xfrm>
          <a:off x="0" y="0"/>
          <a:ext cx="0" cy="0"/>
          <a:chOff x="0" y="0"/>
          <a:chExt cx="0" cy="0"/>
        </a:xfrm>
      </p:grpSpPr>
      <p:sp>
        <p:nvSpPr>
          <p:cNvPr id="261" name="Shape 261"/>
          <p:cNvSpPr/>
          <p:nvPr/>
        </p:nvSpPr>
        <p:spPr>
          <a:xfrm>
            <a:off x="4572000" y="0"/>
            <a:ext cx="4572000" cy="5143500"/>
          </a:xfrm>
          <a:prstGeom prst="rect">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262" name="Shape 262"/>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263" name="Shape 263"/>
          <p:cNvSpPr txBox="1">
            <a:spLocks noGrp="1"/>
          </p:cNvSpPr>
          <p:nvPr>
            <p:ph type="title"/>
          </p:nvPr>
        </p:nvSpPr>
        <p:spPr>
          <a:xfrm>
            <a:off x="265500" y="1081400"/>
            <a:ext cx="4045200" cy="17103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Oswald"/>
              <a:buNone/>
              <a:defRPr sz="4200" b="0" i="0" u="none" strike="noStrike" cap="none">
                <a:solidFill>
                  <a:schemeClr val="dk1"/>
                </a:solidFill>
                <a:latin typeface="Oswald"/>
                <a:ea typeface="Oswald"/>
                <a:cs typeface="Oswald"/>
                <a:sym typeface="Oswald"/>
              </a:defRPr>
            </a:lvl1pPr>
            <a:lvl2pPr lvl="1" indent="0" algn="ctr" rtl="0">
              <a:spcBef>
                <a:spcPts val="0"/>
              </a:spcBef>
              <a:buClr>
                <a:schemeClr val="dk1"/>
              </a:buClr>
              <a:buFont typeface="Oswald"/>
              <a:buNone/>
              <a:defRPr sz="4200">
                <a:solidFill>
                  <a:schemeClr val="dk1"/>
                </a:solidFill>
                <a:latin typeface="Oswald"/>
                <a:ea typeface="Oswald"/>
                <a:cs typeface="Oswald"/>
                <a:sym typeface="Oswald"/>
              </a:defRPr>
            </a:lvl2pPr>
            <a:lvl3pPr lvl="2" indent="0" algn="ctr" rtl="0">
              <a:spcBef>
                <a:spcPts val="0"/>
              </a:spcBef>
              <a:buClr>
                <a:schemeClr val="dk1"/>
              </a:buClr>
              <a:buFont typeface="Oswald"/>
              <a:buNone/>
              <a:defRPr sz="4200">
                <a:solidFill>
                  <a:schemeClr val="dk1"/>
                </a:solidFill>
                <a:latin typeface="Oswald"/>
                <a:ea typeface="Oswald"/>
                <a:cs typeface="Oswald"/>
                <a:sym typeface="Oswald"/>
              </a:defRPr>
            </a:lvl3pPr>
            <a:lvl4pPr lvl="3" indent="0" algn="ctr" rtl="0">
              <a:spcBef>
                <a:spcPts val="0"/>
              </a:spcBef>
              <a:buClr>
                <a:schemeClr val="dk1"/>
              </a:buClr>
              <a:buFont typeface="Oswald"/>
              <a:buNone/>
              <a:defRPr sz="4200">
                <a:solidFill>
                  <a:schemeClr val="dk1"/>
                </a:solidFill>
                <a:latin typeface="Oswald"/>
                <a:ea typeface="Oswald"/>
                <a:cs typeface="Oswald"/>
                <a:sym typeface="Oswald"/>
              </a:defRPr>
            </a:lvl4pPr>
            <a:lvl5pPr lvl="4" indent="0" algn="ctr" rtl="0">
              <a:spcBef>
                <a:spcPts val="0"/>
              </a:spcBef>
              <a:buClr>
                <a:schemeClr val="dk1"/>
              </a:buClr>
              <a:buFont typeface="Oswald"/>
              <a:buNone/>
              <a:defRPr sz="4200">
                <a:solidFill>
                  <a:schemeClr val="dk1"/>
                </a:solidFill>
                <a:latin typeface="Oswald"/>
                <a:ea typeface="Oswald"/>
                <a:cs typeface="Oswald"/>
                <a:sym typeface="Oswald"/>
              </a:defRPr>
            </a:lvl5pPr>
            <a:lvl6pPr lvl="5" indent="0" algn="ctr" rtl="0">
              <a:spcBef>
                <a:spcPts val="0"/>
              </a:spcBef>
              <a:buClr>
                <a:schemeClr val="dk1"/>
              </a:buClr>
              <a:buFont typeface="Oswald"/>
              <a:buNone/>
              <a:defRPr sz="4200">
                <a:solidFill>
                  <a:schemeClr val="dk1"/>
                </a:solidFill>
                <a:latin typeface="Oswald"/>
                <a:ea typeface="Oswald"/>
                <a:cs typeface="Oswald"/>
                <a:sym typeface="Oswald"/>
              </a:defRPr>
            </a:lvl6pPr>
            <a:lvl7pPr lvl="6" indent="0" algn="ctr" rtl="0">
              <a:spcBef>
                <a:spcPts val="0"/>
              </a:spcBef>
              <a:buClr>
                <a:schemeClr val="dk1"/>
              </a:buClr>
              <a:buFont typeface="Oswald"/>
              <a:buNone/>
              <a:defRPr sz="4200">
                <a:solidFill>
                  <a:schemeClr val="dk1"/>
                </a:solidFill>
                <a:latin typeface="Oswald"/>
                <a:ea typeface="Oswald"/>
                <a:cs typeface="Oswald"/>
                <a:sym typeface="Oswald"/>
              </a:defRPr>
            </a:lvl7pPr>
            <a:lvl8pPr lvl="7" indent="0" algn="ctr" rtl="0">
              <a:spcBef>
                <a:spcPts val="0"/>
              </a:spcBef>
              <a:buClr>
                <a:schemeClr val="dk1"/>
              </a:buClr>
              <a:buFont typeface="Oswald"/>
              <a:buNone/>
              <a:defRPr sz="4200">
                <a:solidFill>
                  <a:schemeClr val="dk1"/>
                </a:solidFill>
                <a:latin typeface="Oswald"/>
                <a:ea typeface="Oswald"/>
                <a:cs typeface="Oswald"/>
                <a:sym typeface="Oswald"/>
              </a:defRPr>
            </a:lvl8pPr>
            <a:lvl9pPr lvl="8" indent="0" algn="ctr" rtl="0">
              <a:spcBef>
                <a:spcPts val="0"/>
              </a:spcBef>
              <a:buClr>
                <a:schemeClr val="dk1"/>
              </a:buClr>
              <a:buFont typeface="Oswald"/>
              <a:buNone/>
              <a:defRPr sz="4200">
                <a:solidFill>
                  <a:schemeClr val="dk1"/>
                </a:solidFill>
                <a:latin typeface="Oswald"/>
                <a:ea typeface="Oswald"/>
                <a:cs typeface="Oswald"/>
                <a:sym typeface="Oswald"/>
              </a:defRPr>
            </a:lvl9pPr>
          </a:lstStyle>
          <a:p>
            <a:endParaRPr/>
          </a:p>
        </p:txBody>
      </p:sp>
      <p:sp>
        <p:nvSpPr>
          <p:cNvPr id="264" name="Shape 264"/>
          <p:cNvSpPr txBox="1">
            <a:spLocks noGrp="1"/>
          </p:cNvSpPr>
          <p:nvPr>
            <p:ph type="subTitle" idx="1"/>
          </p:nvPr>
        </p:nvSpPr>
        <p:spPr>
          <a:xfrm>
            <a:off x="265500" y="2845200"/>
            <a:ext cx="4045200" cy="13455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1pPr>
            <a:lvl2pPr marL="457200" marR="0" lvl="1"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2pPr>
            <a:lvl3pPr marL="914400" marR="0" lvl="2"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3pPr>
            <a:lvl4pPr marL="1371600" marR="0" lvl="3"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4pPr>
            <a:lvl5pPr marL="1828800" marR="0" lvl="4"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5pPr>
            <a:lvl6pPr marL="2286000" marR="0" lvl="5"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6pPr>
            <a:lvl7pPr marL="2743200" marR="0" lvl="6"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7pPr>
            <a:lvl8pPr marL="3200400" marR="0" lvl="7"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8pPr>
            <a:lvl9pPr marL="3657600" marR="0" lvl="8"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9pPr>
          </a:lstStyle>
          <a:p>
            <a:endParaRPr/>
          </a:p>
        </p:txBody>
      </p:sp>
      <p:sp>
        <p:nvSpPr>
          <p:cNvPr id="265" name="Shape 265"/>
          <p:cNvSpPr txBox="1">
            <a:spLocks noGrp="1"/>
          </p:cNvSpPr>
          <p:nvPr>
            <p:ph type="body" idx="2"/>
          </p:nvPr>
        </p:nvSpPr>
        <p:spPr>
          <a:xfrm>
            <a:off x="4939500" y="724200"/>
            <a:ext cx="3837000" cy="3695100"/>
          </a:xfrm>
          <a:prstGeom prst="rect">
            <a:avLst/>
          </a:prstGeom>
          <a:noFill/>
          <a:ln>
            <a:noFill/>
          </a:ln>
        </p:spPr>
        <p:txBody>
          <a:bodyPr lIns="91425" tIns="91425" rIns="91425" bIns="91425" anchor="ctr" anchorCtr="0"/>
          <a:lstStyle>
            <a:lvl1pPr marL="0" marR="0" lvl="0" indent="0" algn="l" rtl="0">
              <a:lnSpc>
                <a:spcPct val="115000"/>
              </a:lnSpc>
              <a:spcBef>
                <a:spcPts val="0"/>
              </a:spcBef>
              <a:spcAft>
                <a:spcPts val="1600"/>
              </a:spcAft>
              <a:buClr>
                <a:schemeClr val="lt1"/>
              </a:buClr>
              <a:buFont typeface="Average"/>
              <a:buNone/>
              <a:defRPr sz="1800" b="0" i="0" u="none" strike="noStrike" cap="none">
                <a:solidFill>
                  <a:schemeClr val="lt1"/>
                </a:solidFill>
                <a:latin typeface="Average"/>
                <a:ea typeface="Average"/>
                <a:cs typeface="Average"/>
                <a:sym typeface="Average"/>
              </a:defRPr>
            </a:lvl1pPr>
            <a:lvl2pPr marL="457200" marR="0" lvl="1"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2pPr>
            <a:lvl3pPr marL="914400" marR="0" lvl="2"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3pPr>
            <a:lvl4pPr marL="1371600" marR="0" lvl="3"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4pPr>
            <a:lvl5pPr marL="1828800" marR="0" lvl="4"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5pPr>
            <a:lvl6pPr marL="2286000" marR="0" lvl="5"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6pPr>
            <a:lvl7pPr marL="2743200" marR="0" lvl="6"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7pPr>
            <a:lvl8pPr marL="3200400" marR="0" lvl="7"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8pPr>
            <a:lvl9pPr marL="3657600" marR="0" lvl="8"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9pPr>
          </a:lstStyle>
          <a:p>
            <a:endParaRPr/>
          </a:p>
        </p:txBody>
      </p:sp>
      <p:sp>
        <p:nvSpPr>
          <p:cNvPr id="266" name="Shape 266"/>
          <p:cNvSpPr txBox="1">
            <a:spLocks noGrp="1"/>
          </p:cNvSpPr>
          <p:nvPr>
            <p:ph type="sldNum" idx="12"/>
          </p:nvPr>
        </p:nvSpPr>
        <p:spPr>
          <a:xfrm>
            <a:off x="8490250" y="4681008"/>
            <a:ext cx="5487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t>‹#›</a:t>
            </a:fld>
            <a:endParaRPr lang="en"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Caption">
    <p:spTree>
      <p:nvGrpSpPr>
        <p:cNvPr id="1" name="Shape 267"/>
        <p:cNvGrpSpPr/>
        <p:nvPr/>
      </p:nvGrpSpPr>
      <p:grpSpPr>
        <a:xfrm>
          <a:off x="0" y="0"/>
          <a:ext cx="0" cy="0"/>
          <a:chOff x="0" y="0"/>
          <a:chExt cx="0" cy="0"/>
        </a:xfrm>
      </p:grpSpPr>
      <p:sp>
        <p:nvSpPr>
          <p:cNvPr id="268" name="Shape 268"/>
          <p:cNvSpPr txBox="1">
            <a:spLocks noGrp="1"/>
          </p:cNvSpPr>
          <p:nvPr>
            <p:ph type="body" idx="1"/>
          </p:nvPr>
        </p:nvSpPr>
        <p:spPr>
          <a:xfrm>
            <a:off x="311700" y="4230575"/>
            <a:ext cx="5998800" cy="6051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Oswald"/>
              <a:buNone/>
              <a:defRPr sz="2100" b="0" i="0" u="none" strike="noStrike" cap="none">
                <a:solidFill>
                  <a:schemeClr val="dk1"/>
                </a:solidFill>
                <a:latin typeface="Oswald"/>
                <a:ea typeface="Oswald"/>
                <a:cs typeface="Oswald"/>
                <a:sym typeface="Oswald"/>
              </a:defRPr>
            </a:lvl1pPr>
            <a:lvl2pPr marL="457200" marR="0" lvl="1"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269" name="Shape 269"/>
          <p:cNvSpPr txBox="1">
            <a:spLocks noGrp="1"/>
          </p:cNvSpPr>
          <p:nvPr>
            <p:ph type="sldNum" idx="12"/>
          </p:nvPr>
        </p:nvSpPr>
        <p:spPr>
          <a:xfrm>
            <a:off x="8490250" y="4681008"/>
            <a:ext cx="5487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Big number">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311700" y="1255275"/>
            <a:ext cx="8520600" cy="18906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Oswald"/>
              <a:buNone/>
              <a:defRPr sz="12000" b="0" i="0" u="none" strike="noStrike" cap="none">
                <a:solidFill>
                  <a:schemeClr val="dk1"/>
                </a:solidFill>
                <a:latin typeface="Oswald"/>
                <a:ea typeface="Oswald"/>
                <a:cs typeface="Oswald"/>
                <a:sym typeface="Oswald"/>
              </a:defRPr>
            </a:lvl1pPr>
            <a:lvl2pPr lvl="1" indent="0" algn="ctr" rtl="0">
              <a:spcBef>
                <a:spcPts val="0"/>
              </a:spcBef>
              <a:buClr>
                <a:schemeClr val="dk1"/>
              </a:buClr>
              <a:buFont typeface="Oswald"/>
              <a:buNone/>
              <a:defRPr sz="12000">
                <a:solidFill>
                  <a:schemeClr val="dk1"/>
                </a:solidFill>
                <a:latin typeface="Oswald"/>
                <a:ea typeface="Oswald"/>
                <a:cs typeface="Oswald"/>
                <a:sym typeface="Oswald"/>
              </a:defRPr>
            </a:lvl2pPr>
            <a:lvl3pPr lvl="2" indent="0" algn="ctr" rtl="0">
              <a:spcBef>
                <a:spcPts val="0"/>
              </a:spcBef>
              <a:buClr>
                <a:schemeClr val="dk1"/>
              </a:buClr>
              <a:buFont typeface="Oswald"/>
              <a:buNone/>
              <a:defRPr sz="12000">
                <a:solidFill>
                  <a:schemeClr val="dk1"/>
                </a:solidFill>
                <a:latin typeface="Oswald"/>
                <a:ea typeface="Oswald"/>
                <a:cs typeface="Oswald"/>
                <a:sym typeface="Oswald"/>
              </a:defRPr>
            </a:lvl3pPr>
            <a:lvl4pPr lvl="3" indent="0" algn="ctr" rtl="0">
              <a:spcBef>
                <a:spcPts val="0"/>
              </a:spcBef>
              <a:buClr>
                <a:schemeClr val="dk1"/>
              </a:buClr>
              <a:buFont typeface="Oswald"/>
              <a:buNone/>
              <a:defRPr sz="12000">
                <a:solidFill>
                  <a:schemeClr val="dk1"/>
                </a:solidFill>
                <a:latin typeface="Oswald"/>
                <a:ea typeface="Oswald"/>
                <a:cs typeface="Oswald"/>
                <a:sym typeface="Oswald"/>
              </a:defRPr>
            </a:lvl4pPr>
            <a:lvl5pPr lvl="4" indent="0" algn="ctr" rtl="0">
              <a:spcBef>
                <a:spcPts val="0"/>
              </a:spcBef>
              <a:buClr>
                <a:schemeClr val="dk1"/>
              </a:buClr>
              <a:buFont typeface="Oswald"/>
              <a:buNone/>
              <a:defRPr sz="12000">
                <a:solidFill>
                  <a:schemeClr val="dk1"/>
                </a:solidFill>
                <a:latin typeface="Oswald"/>
                <a:ea typeface="Oswald"/>
                <a:cs typeface="Oswald"/>
                <a:sym typeface="Oswald"/>
              </a:defRPr>
            </a:lvl5pPr>
            <a:lvl6pPr lvl="5" indent="0" algn="ctr" rtl="0">
              <a:spcBef>
                <a:spcPts val="0"/>
              </a:spcBef>
              <a:buClr>
                <a:schemeClr val="dk1"/>
              </a:buClr>
              <a:buFont typeface="Oswald"/>
              <a:buNone/>
              <a:defRPr sz="12000">
                <a:solidFill>
                  <a:schemeClr val="dk1"/>
                </a:solidFill>
                <a:latin typeface="Oswald"/>
                <a:ea typeface="Oswald"/>
                <a:cs typeface="Oswald"/>
                <a:sym typeface="Oswald"/>
              </a:defRPr>
            </a:lvl6pPr>
            <a:lvl7pPr lvl="6" indent="0" algn="ctr" rtl="0">
              <a:spcBef>
                <a:spcPts val="0"/>
              </a:spcBef>
              <a:buClr>
                <a:schemeClr val="dk1"/>
              </a:buClr>
              <a:buFont typeface="Oswald"/>
              <a:buNone/>
              <a:defRPr sz="12000">
                <a:solidFill>
                  <a:schemeClr val="dk1"/>
                </a:solidFill>
                <a:latin typeface="Oswald"/>
                <a:ea typeface="Oswald"/>
                <a:cs typeface="Oswald"/>
                <a:sym typeface="Oswald"/>
              </a:defRPr>
            </a:lvl7pPr>
            <a:lvl8pPr lvl="7" indent="0" algn="ctr" rtl="0">
              <a:spcBef>
                <a:spcPts val="0"/>
              </a:spcBef>
              <a:buClr>
                <a:schemeClr val="dk1"/>
              </a:buClr>
              <a:buFont typeface="Oswald"/>
              <a:buNone/>
              <a:defRPr sz="12000">
                <a:solidFill>
                  <a:schemeClr val="dk1"/>
                </a:solidFill>
                <a:latin typeface="Oswald"/>
                <a:ea typeface="Oswald"/>
                <a:cs typeface="Oswald"/>
                <a:sym typeface="Oswald"/>
              </a:defRPr>
            </a:lvl8pPr>
            <a:lvl9pPr lvl="8" indent="0" algn="ctr" rtl="0">
              <a:spcBef>
                <a:spcPts val="0"/>
              </a:spcBef>
              <a:buClr>
                <a:schemeClr val="dk1"/>
              </a:buClr>
              <a:buFont typeface="Oswald"/>
              <a:buNone/>
              <a:defRPr sz="12000">
                <a:solidFill>
                  <a:schemeClr val="dk1"/>
                </a:solidFill>
                <a:latin typeface="Oswald"/>
                <a:ea typeface="Oswald"/>
                <a:cs typeface="Oswald"/>
                <a:sym typeface="Oswald"/>
              </a:defRPr>
            </a:lvl9pPr>
          </a:lstStyle>
          <a:p>
            <a:endParaRPr/>
          </a:p>
        </p:txBody>
      </p:sp>
      <p:sp>
        <p:nvSpPr>
          <p:cNvPr id="272" name="Shape 272"/>
          <p:cNvSpPr txBox="1">
            <a:spLocks noGrp="1"/>
          </p:cNvSpPr>
          <p:nvPr>
            <p:ph type="body" idx="1"/>
          </p:nvPr>
        </p:nvSpPr>
        <p:spPr>
          <a:xfrm>
            <a:off x="311700" y="3228425"/>
            <a:ext cx="8520600" cy="1300800"/>
          </a:xfrm>
          <a:prstGeom prst="rect">
            <a:avLst/>
          </a:prstGeom>
          <a:noFill/>
          <a:ln>
            <a:noFill/>
          </a:ln>
        </p:spPr>
        <p:txBody>
          <a:bodyPr lIns="91425" tIns="91425" rIns="91425" bIns="91425" anchor="t" anchorCtr="0"/>
          <a:lstStyle>
            <a:lvl1pPr marL="0" marR="0" lvl="0" indent="0" algn="ctr" rtl="0">
              <a:lnSpc>
                <a:spcPct val="115000"/>
              </a:lnSpc>
              <a:spcBef>
                <a:spcPts val="0"/>
              </a:spcBef>
              <a:spcAft>
                <a:spcPts val="1600"/>
              </a:spcAft>
              <a:buClr>
                <a:schemeClr val="accent3"/>
              </a:buClr>
              <a:buFont typeface="Average"/>
              <a:buNone/>
              <a:defRPr sz="1800" b="0" i="0" u="none" strike="noStrike" cap="none">
                <a:solidFill>
                  <a:schemeClr val="accent3"/>
                </a:solidFill>
                <a:latin typeface="Average"/>
                <a:ea typeface="Average"/>
                <a:cs typeface="Average"/>
                <a:sym typeface="Average"/>
              </a:defRPr>
            </a:lvl1pPr>
            <a:lvl2pPr marL="457200" marR="0" lvl="1"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ctr"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273" name="Shape 273"/>
          <p:cNvSpPr txBox="1">
            <a:spLocks noGrp="1"/>
          </p:cNvSpPr>
          <p:nvPr>
            <p:ph type="sldNum" idx="12"/>
          </p:nvPr>
        </p:nvSpPr>
        <p:spPr>
          <a:xfrm>
            <a:off x="8490250" y="4681008"/>
            <a:ext cx="548700"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3000">
                <a:solidFill>
                  <a:schemeClr val="dk1"/>
                </a:solidFill>
                <a:latin typeface="Oswald"/>
                <a:ea typeface="Oswald"/>
                <a:cs typeface="Oswald"/>
                <a:sym typeface="Oswald"/>
              </a:defRPr>
            </a:lvl2pPr>
            <a:lvl3pPr lvl="2" indent="0">
              <a:spcBef>
                <a:spcPts val="0"/>
              </a:spcBef>
              <a:buClr>
                <a:schemeClr val="dk1"/>
              </a:buClr>
              <a:buFont typeface="Oswald"/>
              <a:buNone/>
              <a:defRPr sz="3000">
                <a:solidFill>
                  <a:schemeClr val="dk1"/>
                </a:solidFill>
                <a:latin typeface="Oswald"/>
                <a:ea typeface="Oswald"/>
                <a:cs typeface="Oswald"/>
                <a:sym typeface="Oswald"/>
              </a:defRPr>
            </a:lvl3pPr>
            <a:lvl4pPr lvl="3" indent="0">
              <a:spcBef>
                <a:spcPts val="0"/>
              </a:spcBef>
              <a:buClr>
                <a:schemeClr val="dk1"/>
              </a:buClr>
              <a:buFont typeface="Oswald"/>
              <a:buNone/>
              <a:defRPr sz="3000">
                <a:solidFill>
                  <a:schemeClr val="dk1"/>
                </a:solidFill>
                <a:latin typeface="Oswald"/>
                <a:ea typeface="Oswald"/>
                <a:cs typeface="Oswald"/>
                <a:sym typeface="Oswald"/>
              </a:defRPr>
            </a:lvl4pPr>
            <a:lvl5pPr lvl="4" indent="0">
              <a:spcBef>
                <a:spcPts val="0"/>
              </a:spcBef>
              <a:buClr>
                <a:schemeClr val="dk1"/>
              </a:buClr>
              <a:buFont typeface="Oswald"/>
              <a:buNone/>
              <a:defRPr sz="3000">
                <a:solidFill>
                  <a:schemeClr val="dk1"/>
                </a:solidFill>
                <a:latin typeface="Oswald"/>
                <a:ea typeface="Oswald"/>
                <a:cs typeface="Oswald"/>
                <a:sym typeface="Oswald"/>
              </a:defRPr>
            </a:lvl5pPr>
            <a:lvl6pPr lvl="5" indent="0">
              <a:spcBef>
                <a:spcPts val="0"/>
              </a:spcBef>
              <a:buClr>
                <a:schemeClr val="dk1"/>
              </a:buClr>
              <a:buFont typeface="Oswald"/>
              <a:buNone/>
              <a:defRPr sz="3000">
                <a:solidFill>
                  <a:schemeClr val="dk1"/>
                </a:solidFill>
                <a:latin typeface="Oswald"/>
                <a:ea typeface="Oswald"/>
                <a:cs typeface="Oswald"/>
                <a:sym typeface="Oswald"/>
              </a:defRPr>
            </a:lvl6pPr>
            <a:lvl7pPr lvl="6" indent="0">
              <a:spcBef>
                <a:spcPts val="0"/>
              </a:spcBef>
              <a:buClr>
                <a:schemeClr val="dk1"/>
              </a:buClr>
              <a:buFont typeface="Oswald"/>
              <a:buNone/>
              <a:defRPr sz="3000">
                <a:solidFill>
                  <a:schemeClr val="dk1"/>
                </a:solidFill>
                <a:latin typeface="Oswald"/>
                <a:ea typeface="Oswald"/>
                <a:cs typeface="Oswald"/>
                <a:sym typeface="Oswald"/>
              </a:defRPr>
            </a:lvl7pPr>
            <a:lvl8pPr lvl="7" indent="0">
              <a:spcBef>
                <a:spcPts val="0"/>
              </a:spcBef>
              <a:buClr>
                <a:schemeClr val="dk1"/>
              </a:buClr>
              <a:buFont typeface="Oswald"/>
              <a:buNone/>
              <a:defRPr sz="3000">
                <a:solidFill>
                  <a:schemeClr val="dk1"/>
                </a:solidFill>
                <a:latin typeface="Oswald"/>
                <a:ea typeface="Oswald"/>
                <a:cs typeface="Oswald"/>
                <a:sym typeface="Oswald"/>
              </a:defRPr>
            </a:lvl8pPr>
            <a:lvl9pPr lvl="8" indent="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36" name="Shape 36"/>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8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37" name="Shape 37"/>
          <p:cNvSpPr txBox="1">
            <a:spLocks noGrp="1"/>
          </p:cNvSpPr>
          <p:nvPr>
            <p:ph type="dt" idx="10"/>
          </p:nvPr>
        </p:nvSpPr>
        <p:spPr>
          <a:xfrm>
            <a:off x="457200" y="4767262"/>
            <a:ext cx="2133599" cy="273843"/>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38" name="Shape 38"/>
          <p:cNvSpPr txBox="1">
            <a:spLocks noGrp="1"/>
          </p:cNvSpPr>
          <p:nvPr>
            <p:ph type="ftr" idx="11"/>
          </p:nvPr>
        </p:nvSpPr>
        <p:spPr>
          <a:xfrm>
            <a:off x="3124200" y="4767262"/>
            <a:ext cx="2895600" cy="273843"/>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endParaRPr/>
          </a:p>
        </p:txBody>
      </p:sp>
      <p:sp>
        <p:nvSpPr>
          <p:cNvPr id="39" name="Shape 39"/>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311700" y="555600"/>
            <a:ext cx="2807999" cy="755699"/>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Oswald"/>
              <a:buNone/>
              <a:defRPr sz="24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2400">
                <a:solidFill>
                  <a:schemeClr val="dk1"/>
                </a:solidFill>
                <a:latin typeface="Oswald"/>
                <a:ea typeface="Oswald"/>
                <a:cs typeface="Oswald"/>
                <a:sym typeface="Oswald"/>
              </a:defRPr>
            </a:lvl2pPr>
            <a:lvl3pPr lvl="2" indent="0">
              <a:spcBef>
                <a:spcPts val="0"/>
              </a:spcBef>
              <a:buClr>
                <a:schemeClr val="dk1"/>
              </a:buClr>
              <a:buFont typeface="Oswald"/>
              <a:buNone/>
              <a:defRPr sz="2400">
                <a:solidFill>
                  <a:schemeClr val="dk1"/>
                </a:solidFill>
                <a:latin typeface="Oswald"/>
                <a:ea typeface="Oswald"/>
                <a:cs typeface="Oswald"/>
                <a:sym typeface="Oswald"/>
              </a:defRPr>
            </a:lvl3pPr>
            <a:lvl4pPr lvl="3" indent="0">
              <a:spcBef>
                <a:spcPts val="0"/>
              </a:spcBef>
              <a:buClr>
                <a:schemeClr val="dk1"/>
              </a:buClr>
              <a:buFont typeface="Oswald"/>
              <a:buNone/>
              <a:defRPr sz="2400">
                <a:solidFill>
                  <a:schemeClr val="dk1"/>
                </a:solidFill>
                <a:latin typeface="Oswald"/>
                <a:ea typeface="Oswald"/>
                <a:cs typeface="Oswald"/>
                <a:sym typeface="Oswald"/>
              </a:defRPr>
            </a:lvl4pPr>
            <a:lvl5pPr lvl="4" indent="0">
              <a:spcBef>
                <a:spcPts val="0"/>
              </a:spcBef>
              <a:buClr>
                <a:schemeClr val="dk1"/>
              </a:buClr>
              <a:buFont typeface="Oswald"/>
              <a:buNone/>
              <a:defRPr sz="2400">
                <a:solidFill>
                  <a:schemeClr val="dk1"/>
                </a:solidFill>
                <a:latin typeface="Oswald"/>
                <a:ea typeface="Oswald"/>
                <a:cs typeface="Oswald"/>
                <a:sym typeface="Oswald"/>
              </a:defRPr>
            </a:lvl5pPr>
            <a:lvl6pPr lvl="5" indent="0">
              <a:spcBef>
                <a:spcPts val="0"/>
              </a:spcBef>
              <a:buClr>
                <a:schemeClr val="dk1"/>
              </a:buClr>
              <a:buFont typeface="Oswald"/>
              <a:buNone/>
              <a:defRPr sz="2400">
                <a:solidFill>
                  <a:schemeClr val="dk1"/>
                </a:solidFill>
                <a:latin typeface="Oswald"/>
                <a:ea typeface="Oswald"/>
                <a:cs typeface="Oswald"/>
                <a:sym typeface="Oswald"/>
              </a:defRPr>
            </a:lvl6pPr>
            <a:lvl7pPr lvl="6" indent="0">
              <a:spcBef>
                <a:spcPts val="0"/>
              </a:spcBef>
              <a:buClr>
                <a:schemeClr val="dk1"/>
              </a:buClr>
              <a:buFont typeface="Oswald"/>
              <a:buNone/>
              <a:defRPr sz="2400">
                <a:solidFill>
                  <a:schemeClr val="dk1"/>
                </a:solidFill>
                <a:latin typeface="Oswald"/>
                <a:ea typeface="Oswald"/>
                <a:cs typeface="Oswald"/>
                <a:sym typeface="Oswald"/>
              </a:defRPr>
            </a:lvl7pPr>
            <a:lvl8pPr lvl="7" indent="0">
              <a:spcBef>
                <a:spcPts val="0"/>
              </a:spcBef>
              <a:buClr>
                <a:schemeClr val="dk1"/>
              </a:buClr>
              <a:buFont typeface="Oswald"/>
              <a:buNone/>
              <a:defRPr sz="2400">
                <a:solidFill>
                  <a:schemeClr val="dk1"/>
                </a:solidFill>
                <a:latin typeface="Oswald"/>
                <a:ea typeface="Oswald"/>
                <a:cs typeface="Oswald"/>
                <a:sym typeface="Oswald"/>
              </a:defRPr>
            </a:lvl8pPr>
            <a:lvl9pPr lvl="8" indent="0">
              <a:spcBef>
                <a:spcPts val="0"/>
              </a:spcBef>
              <a:buClr>
                <a:schemeClr val="dk1"/>
              </a:buClr>
              <a:buFont typeface="Oswald"/>
              <a:buNone/>
              <a:defRPr sz="2400">
                <a:solidFill>
                  <a:schemeClr val="dk1"/>
                </a:solidFill>
                <a:latin typeface="Oswald"/>
                <a:ea typeface="Oswald"/>
                <a:cs typeface="Oswald"/>
                <a:sym typeface="Oswald"/>
              </a:defRPr>
            </a:lvl9pPr>
          </a:lstStyle>
          <a:p>
            <a:endParaRPr/>
          </a:p>
        </p:txBody>
      </p:sp>
      <p:sp>
        <p:nvSpPr>
          <p:cNvPr id="42" name="Shape 42"/>
          <p:cNvSpPr txBox="1">
            <a:spLocks noGrp="1"/>
          </p:cNvSpPr>
          <p:nvPr>
            <p:ph type="body" idx="1"/>
          </p:nvPr>
        </p:nvSpPr>
        <p:spPr>
          <a:xfrm>
            <a:off x="311700" y="1389600"/>
            <a:ext cx="2807999" cy="3179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200" b="0" i="0" u="none" strike="noStrike" cap="none">
                <a:solidFill>
                  <a:schemeClr val="accent3"/>
                </a:solidFill>
                <a:latin typeface="Average"/>
                <a:ea typeface="Average"/>
                <a:cs typeface="Average"/>
                <a:sym typeface="Average"/>
              </a:defRPr>
            </a:lvl9pPr>
          </a:lstStyle>
          <a:p>
            <a:endParaRPr/>
          </a:p>
        </p:txBody>
      </p:sp>
      <p:sp>
        <p:nvSpPr>
          <p:cNvPr id="43" name="Shape 43"/>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90250" y="526350"/>
            <a:ext cx="6227100" cy="40908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lt1"/>
              </a:buClr>
              <a:buFont typeface="Oswald"/>
              <a:buNone/>
              <a:defRPr sz="4800" b="0" i="0" u="none" strike="noStrike" cap="none">
                <a:solidFill>
                  <a:schemeClr val="lt1"/>
                </a:solidFill>
                <a:latin typeface="Oswald"/>
                <a:ea typeface="Oswald"/>
                <a:cs typeface="Oswald"/>
                <a:sym typeface="Oswald"/>
              </a:defRPr>
            </a:lvl1pPr>
            <a:lvl2pPr lvl="1" indent="0">
              <a:spcBef>
                <a:spcPts val="0"/>
              </a:spcBef>
              <a:buClr>
                <a:schemeClr val="lt1"/>
              </a:buClr>
              <a:buFont typeface="Oswald"/>
              <a:buNone/>
              <a:defRPr sz="4800">
                <a:solidFill>
                  <a:schemeClr val="lt1"/>
                </a:solidFill>
                <a:latin typeface="Oswald"/>
                <a:ea typeface="Oswald"/>
                <a:cs typeface="Oswald"/>
                <a:sym typeface="Oswald"/>
              </a:defRPr>
            </a:lvl2pPr>
            <a:lvl3pPr lvl="2" indent="0">
              <a:spcBef>
                <a:spcPts val="0"/>
              </a:spcBef>
              <a:buClr>
                <a:schemeClr val="lt1"/>
              </a:buClr>
              <a:buFont typeface="Oswald"/>
              <a:buNone/>
              <a:defRPr sz="4800">
                <a:solidFill>
                  <a:schemeClr val="lt1"/>
                </a:solidFill>
                <a:latin typeface="Oswald"/>
                <a:ea typeface="Oswald"/>
                <a:cs typeface="Oswald"/>
                <a:sym typeface="Oswald"/>
              </a:defRPr>
            </a:lvl3pPr>
            <a:lvl4pPr lvl="3" indent="0">
              <a:spcBef>
                <a:spcPts val="0"/>
              </a:spcBef>
              <a:buClr>
                <a:schemeClr val="lt1"/>
              </a:buClr>
              <a:buFont typeface="Oswald"/>
              <a:buNone/>
              <a:defRPr sz="4800">
                <a:solidFill>
                  <a:schemeClr val="lt1"/>
                </a:solidFill>
                <a:latin typeface="Oswald"/>
                <a:ea typeface="Oswald"/>
                <a:cs typeface="Oswald"/>
                <a:sym typeface="Oswald"/>
              </a:defRPr>
            </a:lvl4pPr>
            <a:lvl5pPr lvl="4" indent="0">
              <a:spcBef>
                <a:spcPts val="0"/>
              </a:spcBef>
              <a:buClr>
                <a:schemeClr val="lt1"/>
              </a:buClr>
              <a:buFont typeface="Oswald"/>
              <a:buNone/>
              <a:defRPr sz="4800">
                <a:solidFill>
                  <a:schemeClr val="lt1"/>
                </a:solidFill>
                <a:latin typeface="Oswald"/>
                <a:ea typeface="Oswald"/>
                <a:cs typeface="Oswald"/>
                <a:sym typeface="Oswald"/>
              </a:defRPr>
            </a:lvl5pPr>
            <a:lvl6pPr lvl="5" indent="0">
              <a:spcBef>
                <a:spcPts val="0"/>
              </a:spcBef>
              <a:buClr>
                <a:schemeClr val="lt1"/>
              </a:buClr>
              <a:buFont typeface="Oswald"/>
              <a:buNone/>
              <a:defRPr sz="4800">
                <a:solidFill>
                  <a:schemeClr val="lt1"/>
                </a:solidFill>
                <a:latin typeface="Oswald"/>
                <a:ea typeface="Oswald"/>
                <a:cs typeface="Oswald"/>
                <a:sym typeface="Oswald"/>
              </a:defRPr>
            </a:lvl6pPr>
            <a:lvl7pPr lvl="6" indent="0">
              <a:spcBef>
                <a:spcPts val="0"/>
              </a:spcBef>
              <a:buClr>
                <a:schemeClr val="lt1"/>
              </a:buClr>
              <a:buFont typeface="Oswald"/>
              <a:buNone/>
              <a:defRPr sz="4800">
                <a:solidFill>
                  <a:schemeClr val="lt1"/>
                </a:solidFill>
                <a:latin typeface="Oswald"/>
                <a:ea typeface="Oswald"/>
                <a:cs typeface="Oswald"/>
                <a:sym typeface="Oswald"/>
              </a:defRPr>
            </a:lvl7pPr>
            <a:lvl8pPr lvl="7" indent="0">
              <a:spcBef>
                <a:spcPts val="0"/>
              </a:spcBef>
              <a:buClr>
                <a:schemeClr val="lt1"/>
              </a:buClr>
              <a:buFont typeface="Oswald"/>
              <a:buNone/>
              <a:defRPr sz="4800">
                <a:solidFill>
                  <a:schemeClr val="lt1"/>
                </a:solidFill>
                <a:latin typeface="Oswald"/>
                <a:ea typeface="Oswald"/>
                <a:cs typeface="Oswald"/>
                <a:sym typeface="Oswald"/>
              </a:defRPr>
            </a:lvl8pPr>
            <a:lvl9pPr lvl="8" indent="0">
              <a:spcBef>
                <a:spcPts val="0"/>
              </a:spcBef>
              <a:buClr>
                <a:schemeClr val="lt1"/>
              </a:buClr>
              <a:buFont typeface="Oswald"/>
              <a:buNone/>
              <a:defRPr sz="4800">
                <a:solidFill>
                  <a:schemeClr val="lt1"/>
                </a:solidFill>
                <a:latin typeface="Oswald"/>
                <a:ea typeface="Oswald"/>
                <a:cs typeface="Oswald"/>
                <a:sym typeface="Oswald"/>
              </a:defRPr>
            </a:lvl9pPr>
          </a:lstStyle>
          <a:p>
            <a:endParaRPr/>
          </a:p>
        </p:txBody>
      </p:sp>
      <p:sp>
        <p:nvSpPr>
          <p:cNvPr id="46" name="Shape 46"/>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t>‹#›</a:t>
            </a:fld>
            <a:endParaRPr lang="en"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7"/>
        <p:cNvGrpSpPr/>
        <p:nvPr/>
      </p:nvGrpSpPr>
      <p:grpSpPr>
        <a:xfrm>
          <a:off x="0" y="0"/>
          <a:ext cx="0" cy="0"/>
          <a:chOff x="0" y="0"/>
          <a:chExt cx="0" cy="0"/>
        </a:xfrm>
      </p:grpSpPr>
      <p:sp>
        <p:nvSpPr>
          <p:cNvPr id="48" name="Shape 48"/>
          <p:cNvSpPr/>
          <p:nvPr/>
        </p:nvSpPr>
        <p:spPr>
          <a:xfrm>
            <a:off x="4572000" y="0"/>
            <a:ext cx="4572000" cy="5143499"/>
          </a:xfrm>
          <a:prstGeom prst="rect">
            <a:avLst/>
          </a:prstGeom>
          <a:solidFill>
            <a:schemeClr val="dk1"/>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cxnSp>
        <p:nvCxnSpPr>
          <p:cNvPr id="49" name="Shape 49"/>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50" name="Shape 50"/>
          <p:cNvSpPr txBox="1">
            <a:spLocks noGrp="1"/>
          </p:cNvSpPr>
          <p:nvPr>
            <p:ph type="title"/>
          </p:nvPr>
        </p:nvSpPr>
        <p:spPr>
          <a:xfrm>
            <a:off x="265500" y="1081400"/>
            <a:ext cx="4045199" cy="17103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chemeClr val="dk1"/>
              </a:buClr>
              <a:buFont typeface="Oswald"/>
              <a:buNone/>
              <a:defRPr sz="4200" b="0" i="0" u="none" strike="noStrike" cap="none">
                <a:solidFill>
                  <a:schemeClr val="dk1"/>
                </a:solidFill>
                <a:latin typeface="Oswald"/>
                <a:ea typeface="Oswald"/>
                <a:cs typeface="Oswald"/>
                <a:sym typeface="Oswald"/>
              </a:defRPr>
            </a:lvl1pPr>
            <a:lvl2pPr lvl="1" indent="0" algn="ctr">
              <a:spcBef>
                <a:spcPts val="0"/>
              </a:spcBef>
              <a:buClr>
                <a:schemeClr val="dk1"/>
              </a:buClr>
              <a:buFont typeface="Oswald"/>
              <a:buNone/>
              <a:defRPr sz="4200">
                <a:solidFill>
                  <a:schemeClr val="dk1"/>
                </a:solidFill>
                <a:latin typeface="Oswald"/>
                <a:ea typeface="Oswald"/>
                <a:cs typeface="Oswald"/>
                <a:sym typeface="Oswald"/>
              </a:defRPr>
            </a:lvl2pPr>
            <a:lvl3pPr lvl="2" indent="0" algn="ctr">
              <a:spcBef>
                <a:spcPts val="0"/>
              </a:spcBef>
              <a:buClr>
                <a:schemeClr val="dk1"/>
              </a:buClr>
              <a:buFont typeface="Oswald"/>
              <a:buNone/>
              <a:defRPr sz="4200">
                <a:solidFill>
                  <a:schemeClr val="dk1"/>
                </a:solidFill>
                <a:latin typeface="Oswald"/>
                <a:ea typeface="Oswald"/>
                <a:cs typeface="Oswald"/>
                <a:sym typeface="Oswald"/>
              </a:defRPr>
            </a:lvl3pPr>
            <a:lvl4pPr lvl="3" indent="0" algn="ctr">
              <a:spcBef>
                <a:spcPts val="0"/>
              </a:spcBef>
              <a:buClr>
                <a:schemeClr val="dk1"/>
              </a:buClr>
              <a:buFont typeface="Oswald"/>
              <a:buNone/>
              <a:defRPr sz="4200">
                <a:solidFill>
                  <a:schemeClr val="dk1"/>
                </a:solidFill>
                <a:latin typeface="Oswald"/>
                <a:ea typeface="Oswald"/>
                <a:cs typeface="Oswald"/>
                <a:sym typeface="Oswald"/>
              </a:defRPr>
            </a:lvl4pPr>
            <a:lvl5pPr lvl="4" indent="0" algn="ctr">
              <a:spcBef>
                <a:spcPts val="0"/>
              </a:spcBef>
              <a:buClr>
                <a:schemeClr val="dk1"/>
              </a:buClr>
              <a:buFont typeface="Oswald"/>
              <a:buNone/>
              <a:defRPr sz="4200">
                <a:solidFill>
                  <a:schemeClr val="dk1"/>
                </a:solidFill>
                <a:latin typeface="Oswald"/>
                <a:ea typeface="Oswald"/>
                <a:cs typeface="Oswald"/>
                <a:sym typeface="Oswald"/>
              </a:defRPr>
            </a:lvl5pPr>
            <a:lvl6pPr lvl="5" indent="0" algn="ctr">
              <a:spcBef>
                <a:spcPts val="0"/>
              </a:spcBef>
              <a:buClr>
                <a:schemeClr val="dk1"/>
              </a:buClr>
              <a:buFont typeface="Oswald"/>
              <a:buNone/>
              <a:defRPr sz="4200">
                <a:solidFill>
                  <a:schemeClr val="dk1"/>
                </a:solidFill>
                <a:latin typeface="Oswald"/>
                <a:ea typeface="Oswald"/>
                <a:cs typeface="Oswald"/>
                <a:sym typeface="Oswald"/>
              </a:defRPr>
            </a:lvl6pPr>
            <a:lvl7pPr lvl="6" indent="0" algn="ctr">
              <a:spcBef>
                <a:spcPts val="0"/>
              </a:spcBef>
              <a:buClr>
                <a:schemeClr val="dk1"/>
              </a:buClr>
              <a:buFont typeface="Oswald"/>
              <a:buNone/>
              <a:defRPr sz="4200">
                <a:solidFill>
                  <a:schemeClr val="dk1"/>
                </a:solidFill>
                <a:latin typeface="Oswald"/>
                <a:ea typeface="Oswald"/>
                <a:cs typeface="Oswald"/>
                <a:sym typeface="Oswald"/>
              </a:defRPr>
            </a:lvl7pPr>
            <a:lvl8pPr lvl="7" indent="0" algn="ctr">
              <a:spcBef>
                <a:spcPts val="0"/>
              </a:spcBef>
              <a:buClr>
                <a:schemeClr val="dk1"/>
              </a:buClr>
              <a:buFont typeface="Oswald"/>
              <a:buNone/>
              <a:defRPr sz="4200">
                <a:solidFill>
                  <a:schemeClr val="dk1"/>
                </a:solidFill>
                <a:latin typeface="Oswald"/>
                <a:ea typeface="Oswald"/>
                <a:cs typeface="Oswald"/>
                <a:sym typeface="Oswald"/>
              </a:defRPr>
            </a:lvl8pPr>
            <a:lvl9pPr lvl="8" indent="0" algn="ctr">
              <a:spcBef>
                <a:spcPts val="0"/>
              </a:spcBef>
              <a:buClr>
                <a:schemeClr val="dk1"/>
              </a:buClr>
              <a:buFont typeface="Oswald"/>
              <a:buNone/>
              <a:defRPr sz="4200">
                <a:solidFill>
                  <a:schemeClr val="dk1"/>
                </a:solidFill>
                <a:latin typeface="Oswald"/>
                <a:ea typeface="Oswald"/>
                <a:cs typeface="Oswald"/>
                <a:sym typeface="Oswald"/>
              </a:defRPr>
            </a:lvl9pPr>
          </a:lstStyle>
          <a:p>
            <a:endParaRPr/>
          </a:p>
        </p:txBody>
      </p:sp>
      <p:sp>
        <p:nvSpPr>
          <p:cNvPr id="51" name="Shape 51"/>
          <p:cNvSpPr txBox="1">
            <a:spLocks noGrp="1"/>
          </p:cNvSpPr>
          <p:nvPr>
            <p:ph type="subTitle" idx="1"/>
          </p:nvPr>
        </p:nvSpPr>
        <p:spPr>
          <a:xfrm>
            <a:off x="265500" y="2845200"/>
            <a:ext cx="4045199" cy="1345500"/>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1pPr>
            <a:lvl2pPr marL="457200" marR="0" lvl="1"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2pPr>
            <a:lvl3pPr marL="914400" marR="0" lvl="2"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3pPr>
            <a:lvl4pPr marL="1371600" marR="0" lvl="3"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4pPr>
            <a:lvl5pPr marL="1828800" marR="0" lvl="4"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5pPr>
            <a:lvl6pPr marL="2286000" marR="0" lvl="5"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6pPr>
            <a:lvl7pPr marL="2743200" marR="0" lvl="6"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7pPr>
            <a:lvl8pPr marL="3200400" marR="0" lvl="7"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8pPr>
            <a:lvl9pPr marL="3657600" marR="0" lvl="8" indent="0" algn="ctr" rtl="0">
              <a:lnSpc>
                <a:spcPct val="100000"/>
              </a:lnSpc>
              <a:spcBef>
                <a:spcPts val="0"/>
              </a:spcBef>
              <a:spcAft>
                <a:spcPts val="0"/>
              </a:spcAft>
              <a:buClr>
                <a:schemeClr val="dk1"/>
              </a:buClr>
              <a:buFont typeface="Average"/>
              <a:buNone/>
              <a:defRPr sz="2100" b="0" i="0" u="none" strike="noStrike" cap="none">
                <a:solidFill>
                  <a:schemeClr val="dk1"/>
                </a:solidFill>
                <a:latin typeface="Average"/>
                <a:ea typeface="Average"/>
                <a:cs typeface="Average"/>
                <a:sym typeface="Average"/>
              </a:defRPr>
            </a:lvl9pPr>
          </a:lstStyle>
          <a:p>
            <a:endParaRPr/>
          </a:p>
        </p:txBody>
      </p:sp>
      <p:sp>
        <p:nvSpPr>
          <p:cNvPr id="52" name="Shape 52"/>
          <p:cNvSpPr txBox="1">
            <a:spLocks noGrp="1"/>
          </p:cNvSpPr>
          <p:nvPr>
            <p:ph type="body" idx="2"/>
          </p:nvPr>
        </p:nvSpPr>
        <p:spPr>
          <a:xfrm>
            <a:off x="4939500" y="724200"/>
            <a:ext cx="3837000" cy="3695099"/>
          </a:xfrm>
          <a:prstGeom prst="rect">
            <a:avLst/>
          </a:prstGeom>
          <a:noFill/>
          <a:ln>
            <a:noFill/>
          </a:ln>
        </p:spPr>
        <p:txBody>
          <a:bodyPr lIns="91425" tIns="91425" rIns="91425" bIns="91425" anchor="ctr" anchorCtr="0"/>
          <a:lstStyle>
            <a:lvl1pPr marL="0" marR="0" lvl="0" indent="0" algn="l" rtl="0">
              <a:lnSpc>
                <a:spcPct val="115000"/>
              </a:lnSpc>
              <a:spcBef>
                <a:spcPts val="0"/>
              </a:spcBef>
              <a:spcAft>
                <a:spcPts val="1600"/>
              </a:spcAft>
              <a:buClr>
                <a:schemeClr val="lt1"/>
              </a:buClr>
              <a:buFont typeface="Average"/>
              <a:buNone/>
              <a:defRPr sz="1800" b="0" i="0" u="none" strike="noStrike" cap="none">
                <a:solidFill>
                  <a:schemeClr val="lt1"/>
                </a:solidFill>
                <a:latin typeface="Average"/>
                <a:ea typeface="Average"/>
                <a:cs typeface="Average"/>
                <a:sym typeface="Average"/>
              </a:defRPr>
            </a:lvl1pPr>
            <a:lvl2pPr marL="457200" marR="0" lvl="1"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2pPr>
            <a:lvl3pPr marL="914400" marR="0" lvl="2"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3pPr>
            <a:lvl4pPr marL="1371600" marR="0" lvl="3"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4pPr>
            <a:lvl5pPr marL="1828800" marR="0" lvl="4"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5pPr>
            <a:lvl6pPr marL="2286000" marR="0" lvl="5"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6pPr>
            <a:lvl7pPr marL="2743200" marR="0" lvl="6"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7pPr>
            <a:lvl8pPr marL="3200400" marR="0" lvl="7"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8pPr>
            <a:lvl9pPr marL="3657600" marR="0" lvl="8" indent="0" algn="l" rtl="0">
              <a:lnSpc>
                <a:spcPct val="115000"/>
              </a:lnSpc>
              <a:spcBef>
                <a:spcPts val="0"/>
              </a:spcBef>
              <a:spcAft>
                <a:spcPts val="1600"/>
              </a:spcAft>
              <a:buClr>
                <a:schemeClr val="lt1"/>
              </a:buClr>
              <a:buFont typeface="Average"/>
              <a:buNone/>
              <a:defRPr sz="1400" b="0" i="0" u="none" strike="noStrike" cap="none">
                <a:solidFill>
                  <a:schemeClr val="lt1"/>
                </a:solidFill>
                <a:latin typeface="Average"/>
                <a:ea typeface="Average"/>
                <a:cs typeface="Average"/>
                <a:sym typeface="Average"/>
              </a:defRPr>
            </a:lvl9pPr>
          </a:lstStyle>
          <a:p>
            <a:endParaRPr/>
          </a:p>
        </p:txBody>
      </p:sp>
      <p:sp>
        <p:nvSpPr>
          <p:cNvPr id="53" name="Shape 53"/>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t>‹#›</a:t>
            </a:fld>
            <a:endParaRPr lang="en" sz="14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10" Type="http://schemas.openxmlformats.org/officeDocument/2006/relationships/theme" Target="../theme/theme4.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5.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3000">
                <a:solidFill>
                  <a:schemeClr val="dk1"/>
                </a:solidFill>
                <a:latin typeface="Oswald"/>
                <a:ea typeface="Oswald"/>
                <a:cs typeface="Oswald"/>
                <a:sym typeface="Oswald"/>
              </a:defRPr>
            </a:lvl2pPr>
            <a:lvl3pPr lvl="2" indent="0">
              <a:spcBef>
                <a:spcPts val="0"/>
              </a:spcBef>
              <a:buClr>
                <a:schemeClr val="dk1"/>
              </a:buClr>
              <a:buFont typeface="Oswald"/>
              <a:buNone/>
              <a:defRPr sz="3000">
                <a:solidFill>
                  <a:schemeClr val="dk1"/>
                </a:solidFill>
                <a:latin typeface="Oswald"/>
                <a:ea typeface="Oswald"/>
                <a:cs typeface="Oswald"/>
                <a:sym typeface="Oswald"/>
              </a:defRPr>
            </a:lvl3pPr>
            <a:lvl4pPr lvl="3" indent="0">
              <a:spcBef>
                <a:spcPts val="0"/>
              </a:spcBef>
              <a:buClr>
                <a:schemeClr val="dk1"/>
              </a:buClr>
              <a:buFont typeface="Oswald"/>
              <a:buNone/>
              <a:defRPr sz="3000">
                <a:solidFill>
                  <a:schemeClr val="dk1"/>
                </a:solidFill>
                <a:latin typeface="Oswald"/>
                <a:ea typeface="Oswald"/>
                <a:cs typeface="Oswald"/>
                <a:sym typeface="Oswald"/>
              </a:defRPr>
            </a:lvl4pPr>
            <a:lvl5pPr lvl="4" indent="0">
              <a:spcBef>
                <a:spcPts val="0"/>
              </a:spcBef>
              <a:buClr>
                <a:schemeClr val="dk1"/>
              </a:buClr>
              <a:buFont typeface="Oswald"/>
              <a:buNone/>
              <a:defRPr sz="3000">
                <a:solidFill>
                  <a:schemeClr val="dk1"/>
                </a:solidFill>
                <a:latin typeface="Oswald"/>
                <a:ea typeface="Oswald"/>
                <a:cs typeface="Oswald"/>
                <a:sym typeface="Oswald"/>
              </a:defRPr>
            </a:lvl5pPr>
            <a:lvl6pPr lvl="5" indent="0">
              <a:spcBef>
                <a:spcPts val="0"/>
              </a:spcBef>
              <a:buClr>
                <a:schemeClr val="dk1"/>
              </a:buClr>
              <a:buFont typeface="Oswald"/>
              <a:buNone/>
              <a:defRPr sz="3000">
                <a:solidFill>
                  <a:schemeClr val="dk1"/>
                </a:solidFill>
                <a:latin typeface="Oswald"/>
                <a:ea typeface="Oswald"/>
                <a:cs typeface="Oswald"/>
                <a:sym typeface="Oswald"/>
              </a:defRPr>
            </a:lvl6pPr>
            <a:lvl7pPr lvl="6" indent="0">
              <a:spcBef>
                <a:spcPts val="0"/>
              </a:spcBef>
              <a:buClr>
                <a:schemeClr val="dk1"/>
              </a:buClr>
              <a:buFont typeface="Oswald"/>
              <a:buNone/>
              <a:defRPr sz="3000">
                <a:solidFill>
                  <a:schemeClr val="dk1"/>
                </a:solidFill>
                <a:latin typeface="Oswald"/>
                <a:ea typeface="Oswald"/>
                <a:cs typeface="Oswald"/>
                <a:sym typeface="Oswald"/>
              </a:defRPr>
            </a:lvl7pPr>
            <a:lvl8pPr lvl="7" indent="0">
              <a:spcBef>
                <a:spcPts val="0"/>
              </a:spcBef>
              <a:buClr>
                <a:schemeClr val="dk1"/>
              </a:buClr>
              <a:buFont typeface="Oswald"/>
              <a:buNone/>
              <a:defRPr sz="3000">
                <a:solidFill>
                  <a:schemeClr val="dk1"/>
                </a:solidFill>
                <a:latin typeface="Oswald"/>
                <a:ea typeface="Oswald"/>
                <a:cs typeface="Oswald"/>
                <a:sym typeface="Oswald"/>
              </a:defRPr>
            </a:lvl8pPr>
            <a:lvl9pPr lvl="8" indent="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7" name="Shape 7"/>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8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8" name="Shape 8"/>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chemeClr val="accent3"/>
              </a:buClr>
              <a:buSzPct val="25000"/>
              <a:buFont typeface="Average"/>
              <a:buNone/>
            </a:pPr>
            <a:fld id="{00000000-1234-1234-1234-123412341234}" type="slidenum">
              <a:rPr lang="en" sz="1000" b="0" i="0" u="none" strike="noStrike" cap="none">
                <a:solidFill>
                  <a:schemeClr val="accent3"/>
                </a:solidFill>
                <a:latin typeface="Average"/>
                <a:ea typeface="Average"/>
                <a:cs typeface="Average"/>
                <a:sym typeface="Average"/>
              </a:rPr>
              <a:t>‹#›</a:t>
            </a:fld>
            <a:endParaRPr lang="en" sz="1000" b="0" i="0" u="none" strike="noStrike" cap="none">
              <a:solidFill>
                <a:schemeClr val="accent3"/>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3000">
                <a:solidFill>
                  <a:schemeClr val="dk1"/>
                </a:solidFill>
                <a:latin typeface="Oswald"/>
                <a:ea typeface="Oswald"/>
                <a:cs typeface="Oswald"/>
                <a:sym typeface="Oswald"/>
              </a:defRPr>
            </a:lvl2pPr>
            <a:lvl3pPr lvl="2" indent="0">
              <a:spcBef>
                <a:spcPts val="0"/>
              </a:spcBef>
              <a:buClr>
                <a:schemeClr val="dk1"/>
              </a:buClr>
              <a:buFont typeface="Oswald"/>
              <a:buNone/>
              <a:defRPr sz="3000">
                <a:solidFill>
                  <a:schemeClr val="dk1"/>
                </a:solidFill>
                <a:latin typeface="Oswald"/>
                <a:ea typeface="Oswald"/>
                <a:cs typeface="Oswald"/>
                <a:sym typeface="Oswald"/>
              </a:defRPr>
            </a:lvl3pPr>
            <a:lvl4pPr lvl="3" indent="0">
              <a:spcBef>
                <a:spcPts val="0"/>
              </a:spcBef>
              <a:buClr>
                <a:schemeClr val="dk1"/>
              </a:buClr>
              <a:buFont typeface="Oswald"/>
              <a:buNone/>
              <a:defRPr sz="3000">
                <a:solidFill>
                  <a:schemeClr val="dk1"/>
                </a:solidFill>
                <a:latin typeface="Oswald"/>
                <a:ea typeface="Oswald"/>
                <a:cs typeface="Oswald"/>
                <a:sym typeface="Oswald"/>
              </a:defRPr>
            </a:lvl4pPr>
            <a:lvl5pPr lvl="4" indent="0">
              <a:spcBef>
                <a:spcPts val="0"/>
              </a:spcBef>
              <a:buClr>
                <a:schemeClr val="dk1"/>
              </a:buClr>
              <a:buFont typeface="Oswald"/>
              <a:buNone/>
              <a:defRPr sz="3000">
                <a:solidFill>
                  <a:schemeClr val="dk1"/>
                </a:solidFill>
                <a:latin typeface="Oswald"/>
                <a:ea typeface="Oswald"/>
                <a:cs typeface="Oswald"/>
                <a:sym typeface="Oswald"/>
              </a:defRPr>
            </a:lvl5pPr>
            <a:lvl6pPr lvl="5" indent="0">
              <a:spcBef>
                <a:spcPts val="0"/>
              </a:spcBef>
              <a:buClr>
                <a:schemeClr val="dk1"/>
              </a:buClr>
              <a:buFont typeface="Oswald"/>
              <a:buNone/>
              <a:defRPr sz="3000">
                <a:solidFill>
                  <a:schemeClr val="dk1"/>
                </a:solidFill>
                <a:latin typeface="Oswald"/>
                <a:ea typeface="Oswald"/>
                <a:cs typeface="Oswald"/>
                <a:sym typeface="Oswald"/>
              </a:defRPr>
            </a:lvl6pPr>
            <a:lvl7pPr lvl="6" indent="0">
              <a:spcBef>
                <a:spcPts val="0"/>
              </a:spcBef>
              <a:buClr>
                <a:schemeClr val="dk1"/>
              </a:buClr>
              <a:buFont typeface="Oswald"/>
              <a:buNone/>
              <a:defRPr sz="3000">
                <a:solidFill>
                  <a:schemeClr val="dk1"/>
                </a:solidFill>
                <a:latin typeface="Oswald"/>
                <a:ea typeface="Oswald"/>
                <a:cs typeface="Oswald"/>
                <a:sym typeface="Oswald"/>
              </a:defRPr>
            </a:lvl7pPr>
            <a:lvl8pPr lvl="7" indent="0">
              <a:spcBef>
                <a:spcPts val="0"/>
              </a:spcBef>
              <a:buClr>
                <a:schemeClr val="dk1"/>
              </a:buClr>
              <a:buFont typeface="Oswald"/>
              <a:buNone/>
              <a:defRPr sz="3000">
                <a:solidFill>
                  <a:schemeClr val="dk1"/>
                </a:solidFill>
                <a:latin typeface="Oswald"/>
                <a:ea typeface="Oswald"/>
                <a:cs typeface="Oswald"/>
                <a:sym typeface="Oswald"/>
              </a:defRPr>
            </a:lvl8pPr>
            <a:lvl9pPr lvl="8" indent="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63" name="Shape 63"/>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8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64" name="Shape 64"/>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rgbClr val="CACACA"/>
              </a:buClr>
              <a:buSzPct val="25000"/>
              <a:buFont typeface="Average"/>
              <a:buNone/>
            </a:pPr>
            <a:fld id="{00000000-1234-1234-1234-123412341234}" type="slidenum">
              <a:rPr lang="en" sz="1000" b="0" i="0" u="none" strike="noStrike" cap="none">
                <a:solidFill>
                  <a:srgbClr val="CACACA"/>
                </a:solidFill>
                <a:latin typeface="Average"/>
                <a:ea typeface="Average"/>
                <a:cs typeface="Average"/>
                <a:sym typeface="Average"/>
              </a:rPr>
              <a:t>‹#›</a:t>
            </a:fld>
            <a:endParaRPr lang="en" sz="1000" b="0" i="0" u="none" strike="noStrike" cap="none">
              <a:solidFill>
                <a:srgbClr val="CACACA"/>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3000">
                <a:solidFill>
                  <a:schemeClr val="dk1"/>
                </a:solidFill>
                <a:latin typeface="Oswald"/>
                <a:ea typeface="Oswald"/>
                <a:cs typeface="Oswald"/>
                <a:sym typeface="Oswald"/>
              </a:defRPr>
            </a:lvl2pPr>
            <a:lvl3pPr lvl="2" indent="0">
              <a:spcBef>
                <a:spcPts val="0"/>
              </a:spcBef>
              <a:buClr>
                <a:schemeClr val="dk1"/>
              </a:buClr>
              <a:buFont typeface="Oswald"/>
              <a:buNone/>
              <a:defRPr sz="3000">
                <a:solidFill>
                  <a:schemeClr val="dk1"/>
                </a:solidFill>
                <a:latin typeface="Oswald"/>
                <a:ea typeface="Oswald"/>
                <a:cs typeface="Oswald"/>
                <a:sym typeface="Oswald"/>
              </a:defRPr>
            </a:lvl3pPr>
            <a:lvl4pPr lvl="3" indent="0">
              <a:spcBef>
                <a:spcPts val="0"/>
              </a:spcBef>
              <a:buClr>
                <a:schemeClr val="dk1"/>
              </a:buClr>
              <a:buFont typeface="Oswald"/>
              <a:buNone/>
              <a:defRPr sz="3000">
                <a:solidFill>
                  <a:schemeClr val="dk1"/>
                </a:solidFill>
                <a:latin typeface="Oswald"/>
                <a:ea typeface="Oswald"/>
                <a:cs typeface="Oswald"/>
                <a:sym typeface="Oswald"/>
              </a:defRPr>
            </a:lvl4pPr>
            <a:lvl5pPr lvl="4" indent="0">
              <a:spcBef>
                <a:spcPts val="0"/>
              </a:spcBef>
              <a:buClr>
                <a:schemeClr val="dk1"/>
              </a:buClr>
              <a:buFont typeface="Oswald"/>
              <a:buNone/>
              <a:defRPr sz="3000">
                <a:solidFill>
                  <a:schemeClr val="dk1"/>
                </a:solidFill>
                <a:latin typeface="Oswald"/>
                <a:ea typeface="Oswald"/>
                <a:cs typeface="Oswald"/>
                <a:sym typeface="Oswald"/>
              </a:defRPr>
            </a:lvl5pPr>
            <a:lvl6pPr lvl="5" indent="0">
              <a:spcBef>
                <a:spcPts val="0"/>
              </a:spcBef>
              <a:buClr>
                <a:schemeClr val="dk1"/>
              </a:buClr>
              <a:buFont typeface="Oswald"/>
              <a:buNone/>
              <a:defRPr sz="3000">
                <a:solidFill>
                  <a:schemeClr val="dk1"/>
                </a:solidFill>
                <a:latin typeface="Oswald"/>
                <a:ea typeface="Oswald"/>
                <a:cs typeface="Oswald"/>
                <a:sym typeface="Oswald"/>
              </a:defRPr>
            </a:lvl6pPr>
            <a:lvl7pPr lvl="6" indent="0">
              <a:spcBef>
                <a:spcPts val="0"/>
              </a:spcBef>
              <a:buClr>
                <a:schemeClr val="dk1"/>
              </a:buClr>
              <a:buFont typeface="Oswald"/>
              <a:buNone/>
              <a:defRPr sz="3000">
                <a:solidFill>
                  <a:schemeClr val="dk1"/>
                </a:solidFill>
                <a:latin typeface="Oswald"/>
                <a:ea typeface="Oswald"/>
                <a:cs typeface="Oswald"/>
                <a:sym typeface="Oswald"/>
              </a:defRPr>
            </a:lvl7pPr>
            <a:lvl8pPr lvl="7" indent="0">
              <a:spcBef>
                <a:spcPts val="0"/>
              </a:spcBef>
              <a:buClr>
                <a:schemeClr val="dk1"/>
              </a:buClr>
              <a:buFont typeface="Oswald"/>
              <a:buNone/>
              <a:defRPr sz="3000">
                <a:solidFill>
                  <a:schemeClr val="dk1"/>
                </a:solidFill>
                <a:latin typeface="Oswald"/>
                <a:ea typeface="Oswald"/>
                <a:cs typeface="Oswald"/>
                <a:sym typeface="Oswald"/>
              </a:defRPr>
            </a:lvl8pPr>
            <a:lvl9pPr lvl="8" indent="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119" name="Shape 119"/>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8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120" name="Shape 120"/>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rgbClr val="CACACA"/>
              </a:buClr>
              <a:buSzPct val="25000"/>
              <a:buFont typeface="Average"/>
              <a:buNone/>
            </a:pPr>
            <a:fld id="{00000000-1234-1234-1234-123412341234}" type="slidenum">
              <a:rPr lang="en" sz="1000" b="0" i="0" u="none" strike="noStrike" cap="none">
                <a:solidFill>
                  <a:srgbClr val="CACACA"/>
                </a:solidFill>
                <a:latin typeface="Average"/>
                <a:ea typeface="Average"/>
                <a:cs typeface="Average"/>
                <a:sym typeface="Average"/>
              </a:rPr>
              <a:t>‹#›</a:t>
            </a:fld>
            <a:endParaRPr lang="en" sz="1000" b="0" i="0" u="none" strike="noStrike" cap="none">
              <a:solidFill>
                <a:srgbClr val="CACACA"/>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72"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a:spcBef>
                <a:spcPts val="0"/>
              </a:spcBef>
              <a:buClr>
                <a:schemeClr val="dk1"/>
              </a:buClr>
              <a:buFont typeface="Oswald"/>
              <a:buNone/>
              <a:defRPr sz="3000">
                <a:solidFill>
                  <a:schemeClr val="dk1"/>
                </a:solidFill>
                <a:latin typeface="Oswald"/>
                <a:ea typeface="Oswald"/>
                <a:cs typeface="Oswald"/>
                <a:sym typeface="Oswald"/>
              </a:defRPr>
            </a:lvl2pPr>
            <a:lvl3pPr lvl="2" indent="0">
              <a:spcBef>
                <a:spcPts val="0"/>
              </a:spcBef>
              <a:buClr>
                <a:schemeClr val="dk1"/>
              </a:buClr>
              <a:buFont typeface="Oswald"/>
              <a:buNone/>
              <a:defRPr sz="3000">
                <a:solidFill>
                  <a:schemeClr val="dk1"/>
                </a:solidFill>
                <a:latin typeface="Oswald"/>
                <a:ea typeface="Oswald"/>
                <a:cs typeface="Oswald"/>
                <a:sym typeface="Oswald"/>
              </a:defRPr>
            </a:lvl3pPr>
            <a:lvl4pPr lvl="3" indent="0">
              <a:spcBef>
                <a:spcPts val="0"/>
              </a:spcBef>
              <a:buClr>
                <a:schemeClr val="dk1"/>
              </a:buClr>
              <a:buFont typeface="Oswald"/>
              <a:buNone/>
              <a:defRPr sz="3000">
                <a:solidFill>
                  <a:schemeClr val="dk1"/>
                </a:solidFill>
                <a:latin typeface="Oswald"/>
                <a:ea typeface="Oswald"/>
                <a:cs typeface="Oswald"/>
                <a:sym typeface="Oswald"/>
              </a:defRPr>
            </a:lvl4pPr>
            <a:lvl5pPr lvl="4" indent="0">
              <a:spcBef>
                <a:spcPts val="0"/>
              </a:spcBef>
              <a:buClr>
                <a:schemeClr val="dk1"/>
              </a:buClr>
              <a:buFont typeface="Oswald"/>
              <a:buNone/>
              <a:defRPr sz="3000">
                <a:solidFill>
                  <a:schemeClr val="dk1"/>
                </a:solidFill>
                <a:latin typeface="Oswald"/>
                <a:ea typeface="Oswald"/>
                <a:cs typeface="Oswald"/>
                <a:sym typeface="Oswald"/>
              </a:defRPr>
            </a:lvl5pPr>
            <a:lvl6pPr lvl="5" indent="0">
              <a:spcBef>
                <a:spcPts val="0"/>
              </a:spcBef>
              <a:buClr>
                <a:schemeClr val="dk1"/>
              </a:buClr>
              <a:buFont typeface="Oswald"/>
              <a:buNone/>
              <a:defRPr sz="3000">
                <a:solidFill>
                  <a:schemeClr val="dk1"/>
                </a:solidFill>
                <a:latin typeface="Oswald"/>
                <a:ea typeface="Oswald"/>
                <a:cs typeface="Oswald"/>
                <a:sym typeface="Oswald"/>
              </a:defRPr>
            </a:lvl6pPr>
            <a:lvl7pPr lvl="6" indent="0">
              <a:spcBef>
                <a:spcPts val="0"/>
              </a:spcBef>
              <a:buClr>
                <a:schemeClr val="dk1"/>
              </a:buClr>
              <a:buFont typeface="Oswald"/>
              <a:buNone/>
              <a:defRPr sz="3000">
                <a:solidFill>
                  <a:schemeClr val="dk1"/>
                </a:solidFill>
                <a:latin typeface="Oswald"/>
                <a:ea typeface="Oswald"/>
                <a:cs typeface="Oswald"/>
                <a:sym typeface="Oswald"/>
              </a:defRPr>
            </a:lvl7pPr>
            <a:lvl8pPr lvl="7" indent="0">
              <a:spcBef>
                <a:spcPts val="0"/>
              </a:spcBef>
              <a:buClr>
                <a:schemeClr val="dk1"/>
              </a:buClr>
              <a:buFont typeface="Oswald"/>
              <a:buNone/>
              <a:defRPr sz="3000">
                <a:solidFill>
                  <a:schemeClr val="dk1"/>
                </a:solidFill>
                <a:latin typeface="Oswald"/>
                <a:ea typeface="Oswald"/>
                <a:cs typeface="Oswald"/>
                <a:sym typeface="Oswald"/>
              </a:defRPr>
            </a:lvl8pPr>
            <a:lvl9pPr lvl="8" indent="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175" name="Shape 175"/>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8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176" name="Shape 176"/>
          <p:cNvSpPr txBox="1">
            <a:spLocks noGrp="1"/>
          </p:cNvSpPr>
          <p:nvPr>
            <p:ph type="sldNum" idx="12"/>
          </p:nvPr>
        </p:nvSpPr>
        <p:spPr>
          <a:xfrm>
            <a:off x="8490250" y="4681008"/>
            <a:ext cx="548699" cy="39360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rgbClr val="CACACA"/>
              </a:buClr>
              <a:buSzPct val="25000"/>
              <a:buFont typeface="Average"/>
              <a:buNone/>
            </a:pPr>
            <a:fld id="{00000000-1234-1234-1234-123412341234}" type="slidenum">
              <a:rPr lang="en" sz="1000" b="0" i="0" u="none" strike="noStrike" cap="none">
                <a:solidFill>
                  <a:srgbClr val="CACACA"/>
                </a:solidFill>
                <a:latin typeface="Average"/>
                <a:ea typeface="Average"/>
                <a:cs typeface="Average"/>
                <a:sym typeface="Average"/>
              </a:rPr>
              <a:t>‹#›</a:t>
            </a:fld>
            <a:endParaRPr lang="en" sz="1000" b="0" i="0" u="none" strike="noStrike" cap="none">
              <a:solidFill>
                <a:srgbClr val="CACACA"/>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84" r:id="rId1"/>
    <p:sldLayoutId id="2147483686" r:id="rId2"/>
    <p:sldLayoutId id="2147483688" r:id="rId3"/>
    <p:sldLayoutId id="2147483689" r:id="rId4"/>
    <p:sldLayoutId id="2147483690" r:id="rId5"/>
    <p:sldLayoutId id="2147483691" r:id="rId6"/>
    <p:sldLayoutId id="2147483692" r:id="rId7"/>
    <p:sldLayoutId id="2147483693" r:id="rId8"/>
    <p:sldLayoutId id="214748369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Oswald"/>
              <a:buNone/>
              <a:defRPr sz="3000" b="0" i="0" u="none" strike="noStrike" cap="none">
                <a:solidFill>
                  <a:schemeClr val="dk1"/>
                </a:solidFill>
                <a:latin typeface="Oswald"/>
                <a:ea typeface="Oswald"/>
                <a:cs typeface="Oswald"/>
                <a:sym typeface="Oswald"/>
              </a:defRPr>
            </a:lvl1pPr>
            <a:lvl2pPr lvl="1" indent="0" rtl="0">
              <a:spcBef>
                <a:spcPts val="0"/>
              </a:spcBef>
              <a:buClr>
                <a:schemeClr val="dk1"/>
              </a:buClr>
              <a:buFont typeface="Oswald"/>
              <a:buNone/>
              <a:defRPr sz="3000">
                <a:solidFill>
                  <a:schemeClr val="dk1"/>
                </a:solidFill>
                <a:latin typeface="Oswald"/>
                <a:ea typeface="Oswald"/>
                <a:cs typeface="Oswald"/>
                <a:sym typeface="Oswald"/>
              </a:defRPr>
            </a:lvl2pPr>
            <a:lvl3pPr lvl="2" indent="0" rtl="0">
              <a:spcBef>
                <a:spcPts val="0"/>
              </a:spcBef>
              <a:buClr>
                <a:schemeClr val="dk1"/>
              </a:buClr>
              <a:buFont typeface="Oswald"/>
              <a:buNone/>
              <a:defRPr sz="3000">
                <a:solidFill>
                  <a:schemeClr val="dk1"/>
                </a:solidFill>
                <a:latin typeface="Oswald"/>
                <a:ea typeface="Oswald"/>
                <a:cs typeface="Oswald"/>
                <a:sym typeface="Oswald"/>
              </a:defRPr>
            </a:lvl3pPr>
            <a:lvl4pPr lvl="3" indent="0" rtl="0">
              <a:spcBef>
                <a:spcPts val="0"/>
              </a:spcBef>
              <a:buClr>
                <a:schemeClr val="dk1"/>
              </a:buClr>
              <a:buFont typeface="Oswald"/>
              <a:buNone/>
              <a:defRPr sz="3000">
                <a:solidFill>
                  <a:schemeClr val="dk1"/>
                </a:solidFill>
                <a:latin typeface="Oswald"/>
                <a:ea typeface="Oswald"/>
                <a:cs typeface="Oswald"/>
                <a:sym typeface="Oswald"/>
              </a:defRPr>
            </a:lvl4pPr>
            <a:lvl5pPr lvl="4" indent="0" rtl="0">
              <a:spcBef>
                <a:spcPts val="0"/>
              </a:spcBef>
              <a:buClr>
                <a:schemeClr val="dk1"/>
              </a:buClr>
              <a:buFont typeface="Oswald"/>
              <a:buNone/>
              <a:defRPr sz="3000">
                <a:solidFill>
                  <a:schemeClr val="dk1"/>
                </a:solidFill>
                <a:latin typeface="Oswald"/>
                <a:ea typeface="Oswald"/>
                <a:cs typeface="Oswald"/>
                <a:sym typeface="Oswald"/>
              </a:defRPr>
            </a:lvl5pPr>
            <a:lvl6pPr lvl="5" indent="0" rtl="0">
              <a:spcBef>
                <a:spcPts val="0"/>
              </a:spcBef>
              <a:buClr>
                <a:schemeClr val="dk1"/>
              </a:buClr>
              <a:buFont typeface="Oswald"/>
              <a:buNone/>
              <a:defRPr sz="3000">
                <a:solidFill>
                  <a:schemeClr val="dk1"/>
                </a:solidFill>
                <a:latin typeface="Oswald"/>
                <a:ea typeface="Oswald"/>
                <a:cs typeface="Oswald"/>
                <a:sym typeface="Oswald"/>
              </a:defRPr>
            </a:lvl6pPr>
            <a:lvl7pPr lvl="6" indent="0" rtl="0">
              <a:spcBef>
                <a:spcPts val="0"/>
              </a:spcBef>
              <a:buClr>
                <a:schemeClr val="dk1"/>
              </a:buClr>
              <a:buFont typeface="Oswald"/>
              <a:buNone/>
              <a:defRPr sz="3000">
                <a:solidFill>
                  <a:schemeClr val="dk1"/>
                </a:solidFill>
                <a:latin typeface="Oswald"/>
                <a:ea typeface="Oswald"/>
                <a:cs typeface="Oswald"/>
                <a:sym typeface="Oswald"/>
              </a:defRPr>
            </a:lvl7pPr>
            <a:lvl8pPr lvl="7" indent="0" rtl="0">
              <a:spcBef>
                <a:spcPts val="0"/>
              </a:spcBef>
              <a:buClr>
                <a:schemeClr val="dk1"/>
              </a:buClr>
              <a:buFont typeface="Oswald"/>
              <a:buNone/>
              <a:defRPr sz="3000">
                <a:solidFill>
                  <a:schemeClr val="dk1"/>
                </a:solidFill>
                <a:latin typeface="Oswald"/>
                <a:ea typeface="Oswald"/>
                <a:cs typeface="Oswald"/>
                <a:sym typeface="Oswald"/>
              </a:defRPr>
            </a:lvl8pPr>
            <a:lvl9pPr lvl="8" indent="0" rtl="0">
              <a:spcBef>
                <a:spcPts val="0"/>
              </a:spcBef>
              <a:buClr>
                <a:schemeClr val="dk1"/>
              </a:buClr>
              <a:buFont typeface="Oswald"/>
              <a:buNone/>
              <a:defRPr sz="3000">
                <a:solidFill>
                  <a:schemeClr val="dk1"/>
                </a:solidFill>
                <a:latin typeface="Oswald"/>
                <a:ea typeface="Oswald"/>
                <a:cs typeface="Oswald"/>
                <a:sym typeface="Oswald"/>
              </a:defRPr>
            </a:lvl9pPr>
          </a:lstStyle>
          <a:p>
            <a:endParaRPr/>
          </a:p>
        </p:txBody>
      </p:sp>
      <p:sp>
        <p:nvSpPr>
          <p:cNvPr id="225" name="Shape 225"/>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chemeClr val="accent3"/>
              </a:buClr>
              <a:buFont typeface="Average"/>
              <a:buNone/>
              <a:defRPr sz="1800" b="0" i="0" u="none" strike="noStrike" cap="none">
                <a:solidFill>
                  <a:schemeClr val="accent3"/>
                </a:solidFill>
                <a:latin typeface="Average"/>
                <a:ea typeface="Average"/>
                <a:cs typeface="Average"/>
                <a:sym typeface="Average"/>
              </a:defRPr>
            </a:lvl1pPr>
            <a:lvl2pPr marL="457200" marR="0" lvl="1"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2pPr>
            <a:lvl3pPr marL="914400" marR="0" lvl="2"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3pPr>
            <a:lvl4pPr marL="1371600" marR="0" lvl="3"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4pPr>
            <a:lvl5pPr marL="1828800" marR="0" lvl="4"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5pPr>
            <a:lvl6pPr marL="2286000" marR="0" lvl="5"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6pPr>
            <a:lvl7pPr marL="2743200" marR="0" lvl="6"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7pPr>
            <a:lvl8pPr marL="3200400" marR="0" lvl="7"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8pPr>
            <a:lvl9pPr marL="3657600" marR="0" lvl="8" indent="0" algn="l" rtl="0">
              <a:lnSpc>
                <a:spcPct val="115000"/>
              </a:lnSpc>
              <a:spcBef>
                <a:spcPts val="0"/>
              </a:spcBef>
              <a:spcAft>
                <a:spcPts val="1600"/>
              </a:spcAft>
              <a:buClr>
                <a:schemeClr val="accent3"/>
              </a:buClr>
              <a:buFont typeface="Average"/>
              <a:buNone/>
              <a:defRPr sz="1400" b="0" i="0" u="none" strike="noStrike" cap="none">
                <a:solidFill>
                  <a:schemeClr val="accent3"/>
                </a:solidFill>
                <a:latin typeface="Average"/>
                <a:ea typeface="Average"/>
                <a:cs typeface="Average"/>
                <a:sym typeface="Average"/>
              </a:defRPr>
            </a:lvl9pPr>
          </a:lstStyle>
          <a:p>
            <a:endParaRPr/>
          </a:p>
        </p:txBody>
      </p:sp>
      <p:sp>
        <p:nvSpPr>
          <p:cNvPr id="226" name="Shape 226"/>
          <p:cNvSpPr txBox="1">
            <a:spLocks noGrp="1"/>
          </p:cNvSpPr>
          <p:nvPr>
            <p:ph type="sldNum" idx="12"/>
          </p:nvPr>
        </p:nvSpPr>
        <p:spPr>
          <a:xfrm>
            <a:off x="8490250" y="4681008"/>
            <a:ext cx="548700" cy="39360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chemeClr val="accent3"/>
              </a:buClr>
              <a:buSzPct val="25000"/>
              <a:buFont typeface="Average"/>
              <a:buNone/>
            </a:pPr>
            <a:fld id="{00000000-1234-1234-1234-123412341234}" type="slidenum">
              <a:rPr lang="en" sz="1000" b="0" i="0" u="none" strike="noStrike" cap="none">
                <a:solidFill>
                  <a:schemeClr val="accent3"/>
                </a:solidFill>
                <a:latin typeface="Average"/>
                <a:ea typeface="Average"/>
                <a:cs typeface="Average"/>
                <a:sym typeface="Average"/>
              </a:rPr>
              <a:t>‹#›</a:t>
            </a:fld>
            <a:endParaRPr lang="en" sz="1000" b="0" i="0" u="none" strike="noStrike" cap="none">
              <a:solidFill>
                <a:schemeClr val="accent3"/>
              </a:solidFill>
              <a:latin typeface="Average"/>
              <a:ea typeface="Average"/>
              <a:cs typeface="Average"/>
              <a:sym typeface="Average"/>
            </a:endParaRPr>
          </a:p>
        </p:txBody>
      </p:sp>
    </p:spTree>
  </p:cSld>
  <p:clrMap bg1="lt1" tx1="dk1" bg2="dk2" tx2="lt2" accent1="accent1" accent2="accent2" accent3="accent3" accent4="accent4" accent5="accent5" accent6="accent6" hlink="hlink" folHlink="folHlink"/>
  <p:sldLayoutIdLst>
    <p:sldLayoutId id="2147483695"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5.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5.xml"/><Relationship Id="rId1" Type="http://schemas.openxmlformats.org/officeDocument/2006/relationships/themeOverride" Target="../theme/themeOverride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5.xml"/><Relationship Id="rId1" Type="http://schemas.openxmlformats.org/officeDocument/2006/relationships/themeOverride" Target="../theme/themeOverride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5.xml"/><Relationship Id="rId1" Type="http://schemas.openxmlformats.org/officeDocument/2006/relationships/themeOverride" Target="../theme/themeOverride4.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marylandpdmp.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5.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80" name="Shape 280" descr="History of Maryland"/>
          <p:cNvPicPr preferRelativeResize="0"/>
          <p:nvPr/>
        </p:nvPicPr>
        <p:blipFill rotWithShape="1">
          <a:blip r:embed="rId3">
            <a:alphaModFix/>
          </a:blip>
          <a:srcRect/>
          <a:stretch/>
        </p:blipFill>
        <p:spPr>
          <a:xfrm>
            <a:off x="838200" y="666750"/>
            <a:ext cx="7467600" cy="2819399"/>
          </a:xfrm>
          <a:prstGeom prst="rect">
            <a:avLst/>
          </a:prstGeom>
          <a:noFill/>
          <a:ln>
            <a:noFill/>
          </a:ln>
        </p:spPr>
      </p:pic>
      <p:sp>
        <p:nvSpPr>
          <p:cNvPr id="281" name="Shape 281"/>
          <p:cNvSpPr txBox="1"/>
          <p:nvPr/>
        </p:nvSpPr>
        <p:spPr>
          <a:xfrm>
            <a:off x="1155257" y="1123950"/>
            <a:ext cx="6831599" cy="1828801"/>
          </a:xfrm>
          <a:prstGeom prst="rect">
            <a:avLst/>
          </a:prstGeom>
          <a:solidFill>
            <a:srgbClr val="F1C232"/>
          </a:solidFill>
          <a:ln w="76200" cap="flat" cmpd="sng">
            <a:solidFill>
              <a:srgbClr val="434343"/>
            </a:solidFill>
            <a:prstDash val="solid"/>
            <a:round/>
            <a:headEnd type="none" w="med" len="med"/>
            <a:tailEnd type="none" w="med" len="med"/>
          </a:ln>
        </p:spPr>
        <p:txBody>
          <a:bodyPr lIns="91425" tIns="91425" rIns="91425" bIns="91425" anchor="ctr" anchorCtr="0">
            <a:noAutofit/>
          </a:bodyPr>
          <a:lstStyle/>
          <a:p>
            <a:pPr lvl="0" algn="ctr" rtl="0">
              <a:spcBef>
                <a:spcPts val="0"/>
              </a:spcBef>
              <a:buClr>
                <a:srgbClr val="000000"/>
              </a:buClr>
              <a:buSzPct val="25000"/>
              <a:buFont typeface="Arial"/>
              <a:buNone/>
            </a:pPr>
            <a:r>
              <a:rPr lang="en" sz="3600" b="1" dirty="0">
                <a:latin typeface="Oswald"/>
                <a:ea typeface="Oswald"/>
                <a:cs typeface="Oswald"/>
                <a:sym typeface="Oswald"/>
              </a:rPr>
              <a:t>Maryland Prescription Drug Monitoring Program (PDMP)</a:t>
            </a:r>
          </a:p>
          <a:p>
            <a:pPr lvl="0" algn="ctr" rtl="0">
              <a:spcBef>
                <a:spcPts val="0"/>
              </a:spcBef>
              <a:buClr>
                <a:srgbClr val="000000"/>
              </a:buClr>
              <a:buSzPct val="25000"/>
              <a:buFont typeface="Arial"/>
              <a:buNone/>
            </a:pPr>
            <a:r>
              <a:rPr lang="en" sz="3600" b="1" dirty="0">
                <a:latin typeface="Oswald"/>
                <a:ea typeface="Oswald"/>
                <a:cs typeface="Oswald"/>
                <a:sym typeface="Oswald"/>
              </a:rPr>
              <a:t> Data</a:t>
            </a:r>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bwMode="auto">
          <a:xfrm>
            <a:off x="829101" y="3709888"/>
            <a:ext cx="1901036" cy="1186987"/>
          </a:xfrm>
          <a:prstGeom prst="rect">
            <a:avLst/>
          </a:prstGeom>
          <a:noFill/>
          <a:ln>
            <a:noFill/>
          </a:ln>
        </p:spPr>
      </p:pic>
      <p:pic>
        <p:nvPicPr>
          <p:cNvPr id="1026" name="Picture 2" descr="C:\Users\jacksonk\AppData\Local\Temp\jZip\jZip8217\jZipC1D9\PDMP-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629252"/>
            <a:ext cx="2362200" cy="14636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p:cNvGrpSpPr/>
        <p:nvPr/>
      </p:nvGrpSpPr>
      <p:grpSpPr>
        <a:xfrm>
          <a:off x="0" y="0"/>
          <a:ext cx="0" cy="0"/>
          <a:chOff x="0" y="0"/>
          <a:chExt cx="0" cy="0"/>
        </a:xfrm>
      </p:grpSpPr>
      <p:sp>
        <p:nvSpPr>
          <p:cNvPr id="3" name="Shape 400"/>
          <p:cNvSpPr txBox="1">
            <a:spLocks/>
          </p:cNvSpPr>
          <p:nvPr/>
        </p:nvSpPr>
        <p:spPr>
          <a:xfrm>
            <a:off x="228600" y="228600"/>
            <a:ext cx="8686800" cy="731520"/>
          </a:xfrm>
          <a:prstGeom prst="rect">
            <a:avLst/>
          </a:prstGeom>
          <a:solidFill>
            <a:srgbClr val="C00000"/>
          </a:solid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Oswald"/>
              <a:buNone/>
              <a:defRPr sz="4800" b="0" i="0" u="none" strike="noStrike" cap="none">
                <a:solidFill>
                  <a:schemeClr val="dk1"/>
                </a:solidFill>
                <a:latin typeface="Oswald"/>
                <a:ea typeface="Oswald"/>
                <a:cs typeface="Oswald"/>
                <a:sym typeface="Oswald"/>
              </a:defRPr>
            </a:lvl1pPr>
            <a:lvl2pPr lvl="1" indent="0" algn="ctr">
              <a:spcBef>
                <a:spcPts val="0"/>
              </a:spcBef>
              <a:buClr>
                <a:schemeClr val="dk1"/>
              </a:buClr>
              <a:buFont typeface="Oswald"/>
              <a:buNone/>
              <a:defRPr sz="4800">
                <a:solidFill>
                  <a:schemeClr val="dk1"/>
                </a:solidFill>
                <a:latin typeface="Oswald"/>
                <a:ea typeface="Oswald"/>
                <a:cs typeface="Oswald"/>
                <a:sym typeface="Oswald"/>
              </a:defRPr>
            </a:lvl2pPr>
            <a:lvl3pPr lvl="2" indent="0" algn="ctr">
              <a:spcBef>
                <a:spcPts val="0"/>
              </a:spcBef>
              <a:buClr>
                <a:schemeClr val="dk1"/>
              </a:buClr>
              <a:buFont typeface="Oswald"/>
              <a:buNone/>
              <a:defRPr sz="4800">
                <a:solidFill>
                  <a:schemeClr val="dk1"/>
                </a:solidFill>
                <a:latin typeface="Oswald"/>
                <a:ea typeface="Oswald"/>
                <a:cs typeface="Oswald"/>
                <a:sym typeface="Oswald"/>
              </a:defRPr>
            </a:lvl3pPr>
            <a:lvl4pPr lvl="3" indent="0" algn="ctr">
              <a:spcBef>
                <a:spcPts val="0"/>
              </a:spcBef>
              <a:buClr>
                <a:schemeClr val="dk1"/>
              </a:buClr>
              <a:buFont typeface="Oswald"/>
              <a:buNone/>
              <a:defRPr sz="4800">
                <a:solidFill>
                  <a:schemeClr val="dk1"/>
                </a:solidFill>
                <a:latin typeface="Oswald"/>
                <a:ea typeface="Oswald"/>
                <a:cs typeface="Oswald"/>
                <a:sym typeface="Oswald"/>
              </a:defRPr>
            </a:lvl4pPr>
            <a:lvl5pPr lvl="4" indent="0" algn="ctr">
              <a:spcBef>
                <a:spcPts val="0"/>
              </a:spcBef>
              <a:buClr>
                <a:schemeClr val="dk1"/>
              </a:buClr>
              <a:buFont typeface="Oswald"/>
              <a:buNone/>
              <a:defRPr sz="4800">
                <a:solidFill>
                  <a:schemeClr val="dk1"/>
                </a:solidFill>
                <a:latin typeface="Oswald"/>
                <a:ea typeface="Oswald"/>
                <a:cs typeface="Oswald"/>
                <a:sym typeface="Oswald"/>
              </a:defRPr>
            </a:lvl5pPr>
            <a:lvl6pPr lvl="5" indent="0" algn="ctr">
              <a:spcBef>
                <a:spcPts val="0"/>
              </a:spcBef>
              <a:buClr>
                <a:schemeClr val="dk1"/>
              </a:buClr>
              <a:buFont typeface="Oswald"/>
              <a:buNone/>
              <a:defRPr sz="4800">
                <a:solidFill>
                  <a:schemeClr val="dk1"/>
                </a:solidFill>
                <a:latin typeface="Oswald"/>
                <a:ea typeface="Oswald"/>
                <a:cs typeface="Oswald"/>
                <a:sym typeface="Oswald"/>
              </a:defRPr>
            </a:lvl6pPr>
            <a:lvl7pPr lvl="6" indent="0" algn="ctr">
              <a:spcBef>
                <a:spcPts val="0"/>
              </a:spcBef>
              <a:buClr>
                <a:schemeClr val="dk1"/>
              </a:buClr>
              <a:buFont typeface="Oswald"/>
              <a:buNone/>
              <a:defRPr sz="4800">
                <a:solidFill>
                  <a:schemeClr val="dk1"/>
                </a:solidFill>
                <a:latin typeface="Oswald"/>
                <a:ea typeface="Oswald"/>
                <a:cs typeface="Oswald"/>
                <a:sym typeface="Oswald"/>
              </a:defRPr>
            </a:lvl7pPr>
            <a:lvl8pPr lvl="7" indent="0" algn="ctr">
              <a:spcBef>
                <a:spcPts val="0"/>
              </a:spcBef>
              <a:buClr>
                <a:schemeClr val="dk1"/>
              </a:buClr>
              <a:buFont typeface="Oswald"/>
              <a:buNone/>
              <a:defRPr sz="4800">
                <a:solidFill>
                  <a:schemeClr val="dk1"/>
                </a:solidFill>
                <a:latin typeface="Oswald"/>
                <a:ea typeface="Oswald"/>
                <a:cs typeface="Oswald"/>
                <a:sym typeface="Oswald"/>
              </a:defRPr>
            </a:lvl8pPr>
            <a:lvl9pPr lvl="8" indent="0" algn="ctr">
              <a:spcBef>
                <a:spcPts val="0"/>
              </a:spcBef>
              <a:buClr>
                <a:schemeClr val="dk1"/>
              </a:buClr>
              <a:buFont typeface="Oswald"/>
              <a:buNone/>
              <a:defRPr sz="4800">
                <a:solidFill>
                  <a:schemeClr val="dk1"/>
                </a:solidFill>
                <a:latin typeface="Oswald"/>
                <a:ea typeface="Oswald"/>
                <a:cs typeface="Oswald"/>
                <a:sym typeface="Oswald"/>
              </a:defRPr>
            </a:lvl9pPr>
          </a:lstStyle>
          <a:p>
            <a:r>
              <a:rPr lang="en" sz="3000" dirty="0">
                <a:solidFill>
                  <a:schemeClr val="tx1"/>
                </a:solidFill>
              </a:rPr>
              <a:t>Caution in Interpreting PDMP Data</a:t>
            </a:r>
          </a:p>
        </p:txBody>
      </p:sp>
      <p:sp>
        <p:nvSpPr>
          <p:cNvPr id="4" name="Shape 401"/>
          <p:cNvSpPr txBox="1">
            <a:spLocks/>
          </p:cNvSpPr>
          <p:nvPr/>
        </p:nvSpPr>
        <p:spPr>
          <a:xfrm>
            <a:off x="228600" y="1034832"/>
            <a:ext cx="8520600" cy="3793200"/>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1pPr>
            <a:lvl2pPr marL="457200" marR="0" lvl="1"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2pPr>
            <a:lvl3pPr marL="914400" marR="0" lvl="2"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3pPr>
            <a:lvl4pPr marL="1371600" marR="0" lvl="3"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4pPr>
            <a:lvl5pPr marL="1828800" marR="0" lvl="4"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5pPr>
            <a:lvl6pPr marL="2286000" marR="0" lvl="5"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6pPr>
            <a:lvl7pPr marL="2743200" marR="0" lvl="6"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7pPr>
            <a:lvl8pPr marL="3200400" marR="0" lvl="7"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8pPr>
            <a:lvl9pPr marL="3657600" marR="0" lvl="8" indent="0" algn="ctr" rtl="0">
              <a:lnSpc>
                <a:spcPct val="100000"/>
              </a:lnSpc>
              <a:spcBef>
                <a:spcPts val="0"/>
              </a:spcBef>
              <a:spcAft>
                <a:spcPts val="0"/>
              </a:spcAft>
              <a:buClr>
                <a:schemeClr val="accent3"/>
              </a:buClr>
              <a:buFont typeface="Average"/>
              <a:buNone/>
              <a:defRPr sz="2100" b="0" i="0" u="none" strike="noStrike" cap="none">
                <a:solidFill>
                  <a:schemeClr val="accent3"/>
                </a:solidFill>
                <a:latin typeface="Average"/>
                <a:ea typeface="Average"/>
                <a:cs typeface="Average"/>
                <a:sym typeface="Average"/>
              </a:defRPr>
            </a:lvl9pPr>
          </a:lstStyle>
          <a:p>
            <a:pPr marL="457200" indent="-330200" algn="l">
              <a:lnSpc>
                <a:spcPct val="115000"/>
              </a:lnSpc>
              <a:buClr>
                <a:srgbClr val="000000"/>
              </a:buClr>
              <a:buSzPct val="100000"/>
              <a:buFont typeface="Average"/>
              <a:buChar char="●"/>
            </a:pPr>
            <a:r>
              <a:rPr lang="en-US" sz="1600" dirty="0">
                <a:solidFill>
                  <a:srgbClr val="000000"/>
                </a:solidFill>
              </a:rPr>
              <a:t>Prescription information is reported to the PDMP by a dispensing pharmacy or practitioner; it does not serve as the official record of a dispensing</a:t>
            </a:r>
          </a:p>
          <a:p>
            <a:pPr marL="457200" indent="-330200" algn="l">
              <a:lnSpc>
                <a:spcPct val="115000"/>
              </a:lnSpc>
              <a:buClr>
                <a:srgbClr val="000000"/>
              </a:buClr>
              <a:buSzPct val="100000"/>
              <a:buFont typeface="Average"/>
              <a:buChar char="●"/>
            </a:pPr>
            <a:endParaRPr lang="en-US" sz="1600" dirty="0">
              <a:solidFill>
                <a:srgbClr val="000000"/>
              </a:solidFill>
            </a:endParaRPr>
          </a:p>
          <a:p>
            <a:pPr marL="457200" indent="-330200" algn="l">
              <a:lnSpc>
                <a:spcPct val="115000"/>
              </a:lnSpc>
              <a:buClr>
                <a:srgbClr val="000000"/>
              </a:buClr>
              <a:buSzPct val="100000"/>
              <a:buFont typeface="Average"/>
              <a:buChar char="●"/>
            </a:pPr>
            <a:r>
              <a:rPr lang="en-US" sz="1600" dirty="0">
                <a:solidFill>
                  <a:srgbClr val="000000"/>
                </a:solidFill>
              </a:rPr>
              <a:t>PDMP staff and vendors make all efforts to ensure data are complete and accurate, reports may contain omissions or errors</a:t>
            </a:r>
          </a:p>
          <a:p>
            <a:pPr marL="457200" indent="-330200" algn="l">
              <a:lnSpc>
                <a:spcPct val="115000"/>
              </a:lnSpc>
              <a:buClr>
                <a:srgbClr val="000000"/>
              </a:buClr>
              <a:buSzPct val="100000"/>
              <a:buFont typeface="Average"/>
              <a:buChar char="●"/>
            </a:pPr>
            <a:endParaRPr lang="en-US" sz="1600" dirty="0">
              <a:solidFill>
                <a:srgbClr val="000000"/>
              </a:solidFill>
            </a:endParaRPr>
          </a:p>
          <a:p>
            <a:pPr marL="457200" indent="-330200" algn="l">
              <a:lnSpc>
                <a:spcPct val="115000"/>
              </a:lnSpc>
              <a:buClr>
                <a:srgbClr val="000000"/>
              </a:buClr>
              <a:buSzPct val="100000"/>
              <a:buFont typeface="Average"/>
              <a:buChar char="●"/>
            </a:pPr>
            <a:r>
              <a:rPr lang="en-US" sz="1600" dirty="0">
                <a:solidFill>
                  <a:srgbClr val="000000"/>
                </a:solidFill>
              </a:rPr>
              <a:t>If you or your patient has concerns about possible data inaccuracies:</a:t>
            </a:r>
          </a:p>
          <a:p>
            <a:pPr marL="914400" lvl="1" indent="-330200" algn="l">
              <a:lnSpc>
                <a:spcPct val="115000"/>
              </a:lnSpc>
              <a:buClr>
                <a:srgbClr val="000000"/>
              </a:buClr>
              <a:buSzPct val="100000"/>
              <a:buFont typeface="Average"/>
              <a:buChar char="●"/>
            </a:pPr>
            <a:r>
              <a:rPr lang="en-US" sz="1600" dirty="0">
                <a:solidFill>
                  <a:srgbClr val="000000"/>
                </a:solidFill>
              </a:rPr>
              <a:t>Contact the dispenser to verify whether the prescription information was reported to the PDMP accurately (The original prescription  retained by the dispenser serves as the official record)</a:t>
            </a:r>
          </a:p>
          <a:p>
            <a:pPr marL="914400" lvl="1" indent="-330200" algn="l">
              <a:lnSpc>
                <a:spcPct val="115000"/>
              </a:lnSpc>
              <a:buClr>
                <a:srgbClr val="000000"/>
              </a:buClr>
              <a:buSzPct val="100000"/>
              <a:buFont typeface="Average"/>
              <a:buChar char="●"/>
            </a:pPr>
            <a:r>
              <a:rPr lang="en-US" sz="1600" dirty="0">
                <a:solidFill>
                  <a:srgbClr val="000000"/>
                </a:solidFill>
              </a:rPr>
              <a:t>If an error is confirmed by the dispenser, please contact the PDMP administrator at DHMH by email at </a:t>
            </a:r>
            <a:r>
              <a:rPr lang="en-US" sz="1600" b="1" u="sng" dirty="0">
                <a:solidFill>
                  <a:srgbClr val="2D06BA"/>
                </a:solidFill>
              </a:rPr>
              <a:t>dhmh.pdmp@maryland.gov</a:t>
            </a:r>
            <a:r>
              <a:rPr lang="en-US" sz="1600" dirty="0">
                <a:solidFill>
                  <a:srgbClr val="000000"/>
                </a:solidFill>
              </a:rPr>
              <a:t> or call 410-402-8686</a:t>
            </a:r>
          </a:p>
          <a:p>
            <a:endParaRPr lang="en-US" sz="1600" dirty="0">
              <a:solidFill>
                <a:srgbClr val="000000"/>
              </a:solidFill>
            </a:endParaRPr>
          </a:p>
        </p:txBody>
      </p:sp>
      <p:pic>
        <p:nvPicPr>
          <p:cNvPr id="6" name="Picture 2" descr="C:\Users\jacksonk\AppData\Local\Temp\jZip\jZip8217\jZipC1D9\PDMP-01.png"/>
          <p:cNvPicPr>
            <a:picLocks noChangeAspect="1" noChangeArrowheads="1"/>
          </p:cNvPicPr>
          <p:nvPr/>
        </p:nvPicPr>
        <p:blipFill rotWithShape="1">
          <a:blip r:embed="rId4">
            <a:extLst>
              <a:ext uri="{28A0092B-C50C-407E-A947-70E740481C1C}">
                <a14:useLocalDpi xmlns:a14="http://schemas.microsoft.com/office/drawing/2010/main" val="0"/>
              </a:ext>
            </a:extLst>
          </a:blip>
          <a:srcRect l="14521" r="13517"/>
          <a:stretch/>
        </p:blipFill>
        <p:spPr bwMode="auto">
          <a:xfrm>
            <a:off x="8305800" y="4437234"/>
            <a:ext cx="798141" cy="68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814038"/>
      </p:ext>
    </p:extLst>
  </p:cSld>
  <p:clrMapOvr>
    <a:overrideClrMapping bg1="lt1" tx1="dk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413"/>
        <p:cNvGrpSpPr/>
        <p:nvPr/>
      </p:nvGrpSpPr>
      <p:grpSpPr>
        <a:xfrm>
          <a:off x="0" y="0"/>
          <a:ext cx="0" cy="0"/>
          <a:chOff x="0" y="0"/>
          <a:chExt cx="0" cy="0"/>
        </a:xfrm>
      </p:grpSpPr>
      <p:sp>
        <p:nvSpPr>
          <p:cNvPr id="414" name="Shape 414"/>
          <p:cNvSpPr/>
          <p:nvPr/>
        </p:nvSpPr>
        <p:spPr>
          <a:xfrm>
            <a:off x="914400" y="876850"/>
            <a:ext cx="7315199" cy="40571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15" name="Shape 415"/>
          <p:cNvSpPr txBox="1">
            <a:spLocks noGrp="1"/>
          </p:cNvSpPr>
          <p:nvPr>
            <p:ph type="title"/>
          </p:nvPr>
        </p:nvSpPr>
        <p:spPr>
          <a:xfrm>
            <a:off x="228600" y="228600"/>
            <a:ext cx="8686800" cy="731520"/>
          </a:xfrm>
          <a:prstGeom prst="rect">
            <a:avLst/>
          </a:prstGeom>
          <a:solidFill>
            <a:srgbClr val="C00000"/>
          </a:solidFill>
          <a:ln>
            <a:noFill/>
          </a:ln>
        </p:spPr>
        <p:txBody>
          <a:bodyPr lIns="91425" tIns="91425" rIns="91425" bIns="91425" anchor="ctr" anchorCtr="0">
            <a:noAutofit/>
          </a:bodyPr>
          <a:lstStyle/>
          <a:p>
            <a:pPr lvl="0">
              <a:buClr>
                <a:srgbClr val="000000"/>
              </a:buClr>
              <a:buSzPct val="25000"/>
            </a:pPr>
            <a:r>
              <a:rPr lang="en" sz="3000" dirty="0">
                <a:solidFill>
                  <a:schemeClr val="tx1"/>
                </a:solidFill>
              </a:rPr>
              <a:t>PDMP Clinical Users and Terms of Use</a:t>
            </a:r>
          </a:p>
        </p:txBody>
      </p:sp>
      <p:sp>
        <p:nvSpPr>
          <p:cNvPr id="2" name="Rectangle 1"/>
          <p:cNvSpPr/>
          <p:nvPr/>
        </p:nvSpPr>
        <p:spPr>
          <a:xfrm>
            <a:off x="914400" y="3790950"/>
            <a:ext cx="7315199" cy="1143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6" name="Shape 416"/>
          <p:cNvSpPr txBox="1"/>
          <p:nvPr/>
        </p:nvSpPr>
        <p:spPr>
          <a:xfrm>
            <a:off x="1219200" y="846350"/>
            <a:ext cx="6781800" cy="4118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Arial"/>
              <a:buNone/>
            </a:pPr>
            <a:endParaRPr lang="en" sz="1600" b="1" u="sng" strike="noStrike" cap="none" dirty="0">
              <a:solidFill>
                <a:srgbClr val="000000"/>
              </a:solidFill>
              <a:latin typeface="Average" panose="020B0604020202020204" charset="0"/>
              <a:sym typeface="Arial"/>
            </a:endParaRPr>
          </a:p>
          <a:p>
            <a:pPr marL="0" marR="0" lvl="0" indent="0" algn="l" rtl="0">
              <a:lnSpc>
                <a:spcPct val="100000"/>
              </a:lnSpc>
              <a:spcBef>
                <a:spcPts val="0"/>
              </a:spcBef>
              <a:spcAft>
                <a:spcPts val="0"/>
              </a:spcAft>
              <a:buClr>
                <a:srgbClr val="000000"/>
              </a:buClr>
              <a:buSzPct val="25000"/>
              <a:buFont typeface="Arial"/>
              <a:buNone/>
            </a:pPr>
            <a:r>
              <a:rPr lang="en" sz="1600" b="1" u="sng" strike="noStrike" cap="none" dirty="0">
                <a:solidFill>
                  <a:srgbClr val="000000"/>
                </a:solidFill>
                <a:latin typeface="Average" panose="020B0604020202020204" charset="0"/>
                <a:sym typeface="Arial"/>
              </a:rPr>
              <a:t>Prescribers</a:t>
            </a:r>
            <a:r>
              <a:rPr lang="en" sz="1600" b="1" strike="noStrike" cap="none" dirty="0">
                <a:solidFill>
                  <a:srgbClr val="000000"/>
                </a:solidFill>
                <a:latin typeface="Average" panose="020B0604020202020204" charset="0"/>
                <a:sym typeface="Arial"/>
              </a:rPr>
              <a:t>:  authorized to prescribe CDS in Maryland</a:t>
            </a:r>
            <a:endParaRPr lang="en" sz="1600" strike="noStrike" cap="none" dirty="0">
              <a:solidFill>
                <a:srgbClr val="000000"/>
              </a:solidFill>
              <a:latin typeface="Average" panose="020B0604020202020204" charset="0"/>
              <a:sym typeface="Arial"/>
            </a:endParaRPr>
          </a:p>
          <a:p>
            <a:pPr marL="285750" lvl="0" indent="-285750">
              <a:buClr>
                <a:srgbClr val="000000"/>
              </a:buClr>
              <a:buSzPct val="100000"/>
              <a:buFont typeface="Arial" panose="020B0604020202020204" pitchFamily="34" charset="0"/>
              <a:buChar char="•"/>
            </a:pPr>
            <a:r>
              <a:rPr lang="en" sz="1600" dirty="0">
                <a:latin typeface="Average" panose="020B0604020202020204" charset="0"/>
              </a:rPr>
              <a:t>E.g. MD, DO, DDS, DMD, NP, PA, DPM, DVM</a:t>
            </a:r>
          </a:p>
          <a:p>
            <a:pPr marL="285750" lvl="0" indent="-285750">
              <a:buClr>
                <a:srgbClr val="000000"/>
              </a:buClr>
              <a:buSzPct val="100000"/>
              <a:buFont typeface="Arial" panose="020B0604020202020204" pitchFamily="34" charset="0"/>
              <a:buChar char="•"/>
            </a:pPr>
            <a:r>
              <a:rPr lang="en" sz="1600" dirty="0">
                <a:latin typeface="Average" panose="020B0604020202020204" charset="0"/>
              </a:rPr>
              <a:t>May access PDMP data in connection with the medical care of a patient</a:t>
            </a:r>
          </a:p>
          <a:p>
            <a:pPr marL="0" marR="0" lvl="0" indent="0" algn="l" rtl="0">
              <a:lnSpc>
                <a:spcPct val="100000"/>
              </a:lnSpc>
              <a:spcBef>
                <a:spcPts val="0"/>
              </a:spcBef>
              <a:spcAft>
                <a:spcPts val="0"/>
              </a:spcAft>
              <a:buClr>
                <a:srgbClr val="000000"/>
              </a:buClr>
              <a:buFont typeface="Arial"/>
              <a:buNone/>
            </a:pPr>
            <a:endParaRPr lang="en-US" sz="600" dirty="0">
              <a:latin typeface="Average" panose="020B0604020202020204" charset="0"/>
            </a:endParaRPr>
          </a:p>
          <a:p>
            <a:pPr marL="0" marR="0" lvl="0" indent="0" algn="l" rtl="0">
              <a:lnSpc>
                <a:spcPct val="100000"/>
              </a:lnSpc>
              <a:spcBef>
                <a:spcPts val="0"/>
              </a:spcBef>
              <a:spcAft>
                <a:spcPts val="0"/>
              </a:spcAft>
              <a:buClr>
                <a:srgbClr val="000000"/>
              </a:buClr>
              <a:buFont typeface="Arial"/>
              <a:buNone/>
            </a:pPr>
            <a:endParaRPr sz="600" dirty="0">
              <a:latin typeface="Average" panose="020B0604020202020204" charset="0"/>
            </a:endParaRPr>
          </a:p>
          <a:p>
            <a:pPr marL="0" marR="0" lvl="0" indent="0" algn="l" rtl="0">
              <a:lnSpc>
                <a:spcPct val="100000"/>
              </a:lnSpc>
              <a:spcBef>
                <a:spcPts val="0"/>
              </a:spcBef>
              <a:spcAft>
                <a:spcPts val="0"/>
              </a:spcAft>
              <a:buClr>
                <a:srgbClr val="000000"/>
              </a:buClr>
              <a:buSzPct val="25000"/>
              <a:buFont typeface="Arial"/>
              <a:buNone/>
            </a:pPr>
            <a:r>
              <a:rPr lang="en" sz="1600" b="1" u="sng" dirty="0">
                <a:latin typeface="Average" panose="020B0604020202020204" charset="0"/>
              </a:rPr>
              <a:t>Pharmacists</a:t>
            </a:r>
            <a:r>
              <a:rPr lang="en" sz="1600" b="1" dirty="0">
                <a:latin typeface="Average" panose="020B0604020202020204" charset="0"/>
              </a:rPr>
              <a:t>:  authorized to disepnse CDS in Maryland</a:t>
            </a:r>
          </a:p>
          <a:p>
            <a:pPr marL="285750" indent="-285750">
              <a:buClr>
                <a:srgbClr val="000000"/>
              </a:buClr>
              <a:buSzPct val="100000"/>
              <a:buFont typeface="Arial" panose="020B0604020202020204" pitchFamily="34" charset="0"/>
              <a:buChar char="•"/>
            </a:pPr>
            <a:r>
              <a:rPr lang="en" sz="1600" dirty="0">
                <a:latin typeface="Average" panose="020B0604020202020204" charset="0"/>
              </a:rPr>
              <a:t>May access PDMP data in connection with the dispensing of a CDS medication</a:t>
            </a:r>
          </a:p>
          <a:p>
            <a:pPr marL="285750" indent="-285750">
              <a:buClr>
                <a:srgbClr val="000000"/>
              </a:buClr>
              <a:buSzPct val="100000"/>
              <a:buFont typeface="Arial" panose="020B0604020202020204" pitchFamily="34" charset="0"/>
              <a:buChar char="•"/>
            </a:pPr>
            <a:r>
              <a:rPr lang="en" sz="1600" dirty="0">
                <a:latin typeface="Average" panose="020B0604020202020204" charset="0"/>
              </a:rPr>
              <a:t>Clinical access to PDMP data through CRISP is for treatment purposes, independent of the requirement for dispensers to report data to the PDMP</a:t>
            </a:r>
          </a:p>
          <a:p>
            <a:pPr marL="0" marR="0" lvl="0" indent="0" algn="l" rtl="0">
              <a:lnSpc>
                <a:spcPct val="100000"/>
              </a:lnSpc>
              <a:spcBef>
                <a:spcPts val="0"/>
              </a:spcBef>
              <a:spcAft>
                <a:spcPts val="0"/>
              </a:spcAft>
              <a:buClr>
                <a:srgbClr val="000000"/>
              </a:buClr>
              <a:buFont typeface="Arial"/>
              <a:buNone/>
            </a:pPr>
            <a:endParaRPr lang="en-US" sz="600" b="1" dirty="0">
              <a:latin typeface="Average" panose="020B0604020202020204" charset="0"/>
            </a:endParaRPr>
          </a:p>
          <a:p>
            <a:pPr marL="0" marR="0" lvl="0" indent="0" algn="l" rtl="0">
              <a:lnSpc>
                <a:spcPct val="100000"/>
              </a:lnSpc>
              <a:spcBef>
                <a:spcPts val="0"/>
              </a:spcBef>
              <a:spcAft>
                <a:spcPts val="0"/>
              </a:spcAft>
              <a:buClr>
                <a:srgbClr val="000000"/>
              </a:buClr>
              <a:buFont typeface="Arial"/>
              <a:buNone/>
            </a:pPr>
            <a:endParaRPr lang="en-US" sz="600" b="1" dirty="0">
              <a:latin typeface="Average" panose="020B0604020202020204" charset="0"/>
            </a:endParaRPr>
          </a:p>
          <a:p>
            <a:pPr marL="0" marR="0" lvl="0" indent="0" algn="ctr" rtl="0">
              <a:lnSpc>
                <a:spcPct val="100000"/>
              </a:lnSpc>
              <a:spcBef>
                <a:spcPts val="0"/>
              </a:spcBef>
              <a:spcAft>
                <a:spcPts val="0"/>
              </a:spcAft>
              <a:buClr>
                <a:srgbClr val="000000"/>
              </a:buClr>
              <a:buFont typeface="Arial"/>
              <a:buNone/>
            </a:pPr>
            <a:endParaRPr lang="en-US" sz="1300" b="1" i="1" u="sng" dirty="0">
              <a:latin typeface="Average" panose="020B0604020202020204" charset="0"/>
            </a:endParaRPr>
          </a:p>
          <a:p>
            <a:pPr marL="0" marR="0" lvl="0" indent="0" algn="ctr" rtl="0">
              <a:lnSpc>
                <a:spcPct val="100000"/>
              </a:lnSpc>
              <a:spcBef>
                <a:spcPts val="0"/>
              </a:spcBef>
              <a:spcAft>
                <a:spcPts val="0"/>
              </a:spcAft>
              <a:buClr>
                <a:srgbClr val="000000"/>
              </a:buClr>
              <a:buFont typeface="Arial"/>
              <a:buNone/>
            </a:pPr>
            <a:r>
              <a:rPr lang="en-US" sz="1300" b="1" i="1" u="sng" dirty="0">
                <a:latin typeface="Average" panose="020B0604020202020204" charset="0"/>
              </a:rPr>
              <a:t>Clarification  on PDMP  vs  Clinical and Encounter Data</a:t>
            </a:r>
          </a:p>
          <a:p>
            <a:pPr marL="0" marR="0" lvl="0" indent="0" algn="ctr" rtl="0">
              <a:lnSpc>
                <a:spcPct val="100000"/>
              </a:lnSpc>
              <a:spcBef>
                <a:spcPts val="0"/>
              </a:spcBef>
              <a:spcAft>
                <a:spcPts val="0"/>
              </a:spcAft>
              <a:buClr>
                <a:srgbClr val="000000"/>
              </a:buClr>
              <a:buFont typeface="Arial"/>
              <a:buNone/>
            </a:pPr>
            <a:endParaRPr lang="en-US" sz="1300" i="1" u="sng" dirty="0">
              <a:latin typeface="Average" panose="020B0604020202020204" charset="0"/>
            </a:endParaRPr>
          </a:p>
          <a:p>
            <a:pPr marL="0" marR="0" lvl="0" indent="0" algn="ctr" rtl="0">
              <a:lnSpc>
                <a:spcPct val="100000"/>
              </a:lnSpc>
              <a:spcBef>
                <a:spcPts val="0"/>
              </a:spcBef>
              <a:spcAft>
                <a:spcPts val="0"/>
              </a:spcAft>
              <a:buClr>
                <a:srgbClr val="000000"/>
              </a:buClr>
              <a:buFont typeface="Arial"/>
              <a:buNone/>
            </a:pPr>
            <a:r>
              <a:rPr lang="en-US" sz="1300" dirty="0">
                <a:latin typeface="Average" panose="020B0604020202020204" charset="0"/>
              </a:rPr>
              <a:t>PDMP access is available to all who meet the definition of prescriber or pharmacist. Clinical data access may be limited based on organization affiliation and CRISP policies.</a:t>
            </a:r>
            <a:endParaRPr sz="1300" dirty="0">
              <a:latin typeface="Average" panose="020B0604020202020204" charset="0"/>
            </a:endParaRPr>
          </a:p>
          <a:p>
            <a:pPr marL="0" marR="0" lvl="0" indent="0" algn="l" rtl="0">
              <a:lnSpc>
                <a:spcPct val="100000"/>
              </a:lnSpc>
              <a:spcBef>
                <a:spcPts val="0"/>
              </a:spcBef>
              <a:spcAft>
                <a:spcPts val="0"/>
              </a:spcAft>
              <a:buClr>
                <a:srgbClr val="000000"/>
              </a:buClr>
              <a:buFont typeface="Arial"/>
              <a:buNone/>
            </a:pPr>
            <a:endParaRPr dirty="0"/>
          </a:p>
        </p:txBody>
      </p:sp>
      <p:pic>
        <p:nvPicPr>
          <p:cNvPr id="8" name="Picture 2" descr="C:\Users\jacksonk\AppData\Local\Temp\jZip\jZip8217\jZipC1D9\PDMP-01.png"/>
          <p:cNvPicPr>
            <a:picLocks noChangeAspect="1" noChangeArrowheads="1"/>
          </p:cNvPicPr>
          <p:nvPr/>
        </p:nvPicPr>
        <p:blipFill rotWithShape="1">
          <a:blip r:embed="rId3">
            <a:extLst>
              <a:ext uri="{28A0092B-C50C-407E-A947-70E740481C1C}">
                <a14:useLocalDpi xmlns:a14="http://schemas.microsoft.com/office/drawing/2010/main" val="0"/>
              </a:ext>
            </a:extLst>
          </a:blip>
          <a:srcRect l="14521" r="13517"/>
          <a:stretch/>
        </p:blipFill>
        <p:spPr bwMode="auto">
          <a:xfrm>
            <a:off x="8305800" y="4437234"/>
            <a:ext cx="798141" cy="6872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4" name="Shape 435"/>
          <p:cNvSpPr txBox="1"/>
          <p:nvPr/>
        </p:nvSpPr>
        <p:spPr>
          <a:xfrm>
            <a:off x="228600" y="228600"/>
            <a:ext cx="8686800" cy="731520"/>
          </a:xfrm>
          <a:prstGeom prst="rect">
            <a:avLst/>
          </a:prstGeom>
          <a:solidFill>
            <a:srgbClr val="C00000"/>
          </a:solidFill>
          <a:ln>
            <a:noFill/>
          </a:ln>
        </p:spPr>
        <p:txBody>
          <a:bodyPr lIns="91425" tIns="91425" rIns="91425" bIns="91425" anchor="ctr" anchorCtr="0">
            <a:noAutofit/>
          </a:bodyPr>
          <a:lstStyle/>
          <a:p>
            <a:pPr lvl="0" algn="ctr" rtl="0">
              <a:spcBef>
                <a:spcPts val="0"/>
              </a:spcBef>
              <a:buClr>
                <a:schemeClr val="dk1"/>
              </a:buClr>
              <a:buSzPct val="25000"/>
              <a:buFont typeface="Oswald"/>
              <a:buNone/>
            </a:pPr>
            <a:r>
              <a:rPr lang="en" sz="3000" dirty="0">
                <a:solidFill>
                  <a:schemeClr val="tx1"/>
                </a:solidFill>
                <a:latin typeface="Oswald"/>
                <a:ea typeface="Oswald"/>
                <a:cs typeface="Oswald"/>
                <a:sym typeface="Oswald"/>
              </a:rPr>
              <a:t>Delegation of Access Authority</a:t>
            </a:r>
          </a:p>
        </p:txBody>
      </p:sp>
      <p:sp>
        <p:nvSpPr>
          <p:cNvPr id="5" name="Shape 401"/>
          <p:cNvSpPr txBox="1">
            <a:spLocks/>
          </p:cNvSpPr>
          <p:nvPr/>
        </p:nvSpPr>
        <p:spPr>
          <a:xfrm>
            <a:off x="609600" y="1065824"/>
            <a:ext cx="7592400" cy="37932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lvl="0">
              <a:buClr>
                <a:srgbClr val="000000"/>
              </a:buClr>
              <a:buSzPct val="25000"/>
            </a:pPr>
            <a:r>
              <a:rPr lang="en" sz="1800" b="1" u="sng" dirty="0">
                <a:latin typeface="Average" panose="020B0604020202020204" charset="0"/>
              </a:rPr>
              <a:t>Delegates</a:t>
            </a:r>
            <a:r>
              <a:rPr lang="en" sz="1800" b="1" dirty="0">
                <a:latin typeface="Average" panose="020B0604020202020204" charset="0"/>
              </a:rPr>
              <a:t>:</a:t>
            </a:r>
          </a:p>
          <a:p>
            <a:pPr marL="285750" lvl="0" indent="-285750">
              <a:buClr>
                <a:srgbClr val="000000"/>
              </a:buClr>
              <a:buSzPct val="100000"/>
              <a:buFont typeface="Arial" panose="020B0604020202020204" pitchFamily="34" charset="0"/>
              <a:buChar char="•"/>
            </a:pPr>
            <a:r>
              <a:rPr lang="en" sz="1800" dirty="0">
                <a:latin typeface="Average" panose="020B0604020202020204" charset="0"/>
              </a:rPr>
              <a:t>E.g. RN, LCSW, MA, pharmacy tech, office manager / assistant</a:t>
            </a:r>
          </a:p>
          <a:p>
            <a:pPr marL="285750" lvl="0" indent="-285750">
              <a:buClr>
                <a:srgbClr val="000000"/>
              </a:buClr>
              <a:buSzPct val="100000"/>
              <a:buFont typeface="Arial" panose="020B0604020202020204" pitchFamily="34" charset="0"/>
              <a:buChar char="•"/>
            </a:pPr>
            <a:r>
              <a:rPr lang="en" sz="1800" dirty="0">
                <a:latin typeface="Average" panose="020B0604020202020204" charset="0"/>
              </a:rPr>
              <a:t>May access PDMP data as authorized by a delegating Prescriber or Pharmacist</a:t>
            </a:r>
          </a:p>
          <a:p>
            <a:pPr marL="285750" indent="-285750">
              <a:buFont typeface="Arial" panose="020B0604020202020204" pitchFamily="34" charset="0"/>
              <a:buChar char="•"/>
            </a:pPr>
            <a:endParaRPr lang="en-US" sz="1800" dirty="0">
              <a:latin typeface="Average" panose="020B0604020202020204" charset="0"/>
            </a:endParaRPr>
          </a:p>
          <a:p>
            <a:pPr marL="285750" indent="-285750">
              <a:buFont typeface="Arial" panose="020B0604020202020204" pitchFamily="34" charset="0"/>
              <a:buChar char="•"/>
            </a:pPr>
            <a:r>
              <a:rPr lang="en-US" sz="1800" dirty="0">
                <a:latin typeface="Average" panose="020B0604020202020204" charset="0"/>
              </a:rPr>
              <a:t>PDMP-registered </a:t>
            </a:r>
            <a:r>
              <a:rPr lang="en" sz="1800" dirty="0">
                <a:latin typeface="Average" panose="020B0604020202020204" charset="0"/>
              </a:rPr>
              <a:t>CDS prescribers and pharmacists may delegate staff to obtain CRISP user accounts and query PDMP data on their behalf. </a:t>
            </a:r>
          </a:p>
          <a:p>
            <a:pPr marL="285750" indent="-285750">
              <a:buFont typeface="Arial" panose="020B0604020202020204" pitchFamily="34" charset="0"/>
              <a:buChar char="•"/>
            </a:pPr>
            <a:endParaRPr lang="en" sz="1600" dirty="0">
              <a:latin typeface="Average" panose="020B0604020202020204" charset="0"/>
            </a:endParaRPr>
          </a:p>
          <a:p>
            <a:pPr marL="285750" indent="-285750">
              <a:buFont typeface="Arial" panose="020B0604020202020204" pitchFamily="34" charset="0"/>
              <a:buChar char="•"/>
            </a:pPr>
            <a:r>
              <a:rPr lang="en" sz="1800" b="1" dirty="0">
                <a:latin typeface="Average" panose="020B0604020202020204" charset="0"/>
              </a:rPr>
              <a:t>Delegates may include:</a:t>
            </a:r>
          </a:p>
          <a:p>
            <a:pPr marL="285750" indent="-285750">
              <a:buFont typeface="Arial" panose="020B0604020202020204" pitchFamily="34" charset="0"/>
              <a:buChar char="•"/>
            </a:pPr>
            <a:endParaRPr lang="en" sz="400" b="1" dirty="0">
              <a:latin typeface="Average" panose="020B0604020202020204" charset="0"/>
            </a:endParaRPr>
          </a:p>
          <a:p>
            <a:pPr marL="912813" lvl="6" indent="-285750">
              <a:buFont typeface="Arial" panose="020B0604020202020204" pitchFamily="34" charset="0"/>
              <a:buChar char="•"/>
            </a:pPr>
            <a:r>
              <a:rPr lang="en" sz="1600" b="1" dirty="0">
                <a:latin typeface="Average" panose="020B0604020202020204" charset="0"/>
              </a:rPr>
              <a:t>licensed practitioners without prescriptive authority</a:t>
            </a:r>
          </a:p>
          <a:p>
            <a:pPr marL="912813" lvl="6" indent="-285750">
              <a:buFont typeface="Arial" panose="020B0604020202020204" pitchFamily="34" charset="0"/>
              <a:buChar char="•"/>
            </a:pPr>
            <a:endParaRPr lang="en" sz="400" b="1" dirty="0">
              <a:latin typeface="Average" panose="020B0604020202020204" charset="0"/>
            </a:endParaRPr>
          </a:p>
          <a:p>
            <a:pPr marL="912813" lvl="6" indent="-285750">
              <a:buFont typeface="Arial" panose="020B0604020202020204" pitchFamily="34" charset="0"/>
              <a:buChar char="•"/>
            </a:pPr>
            <a:r>
              <a:rPr lang="en" sz="1600" b="1" dirty="0">
                <a:latin typeface="Average" panose="020B0604020202020204" charset="0"/>
              </a:rPr>
              <a:t>non-licensed clinical staff that are employed by, or under contract with, the same professional practice or facility where the prescriber or pharmacist practices</a:t>
            </a:r>
          </a:p>
          <a:p>
            <a:pPr marL="912813" lvl="5" indent="-285750">
              <a:buFont typeface="Arial" panose="020B0604020202020204" pitchFamily="34" charset="0"/>
              <a:buChar char="•"/>
            </a:pPr>
            <a:endParaRPr lang="en-US" sz="1600" dirty="0">
              <a:latin typeface="Average" panose="020B0604020202020204" charset="0"/>
            </a:endParaRPr>
          </a:p>
        </p:txBody>
      </p:sp>
      <p:pic>
        <p:nvPicPr>
          <p:cNvPr id="6" name="Picture 2" descr="C:\Users\jacksonk\AppData\Local\Temp\jZip\jZip8217\jZipC1D9\PDMP-01.png"/>
          <p:cNvPicPr>
            <a:picLocks noChangeAspect="1" noChangeArrowheads="1"/>
          </p:cNvPicPr>
          <p:nvPr/>
        </p:nvPicPr>
        <p:blipFill rotWithShape="1">
          <a:blip r:embed="rId4">
            <a:extLst>
              <a:ext uri="{28A0092B-C50C-407E-A947-70E740481C1C}">
                <a14:useLocalDpi xmlns:a14="http://schemas.microsoft.com/office/drawing/2010/main" val="0"/>
              </a:ext>
            </a:extLst>
          </a:blip>
          <a:srcRect l="14521" r="13517"/>
          <a:stretch/>
        </p:blipFill>
        <p:spPr bwMode="auto">
          <a:xfrm>
            <a:off x="8305800" y="4437234"/>
            <a:ext cx="798141" cy="68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440238"/>
      </p:ext>
    </p:extLst>
  </p:cSld>
  <p:clrMapOvr>
    <a:overrideClrMapping bg1="lt1" tx1="dk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p:cNvGrpSpPr/>
        <p:nvPr/>
      </p:nvGrpSpPr>
      <p:grpSpPr>
        <a:xfrm>
          <a:off x="0" y="0"/>
          <a:ext cx="0" cy="0"/>
          <a:chOff x="0" y="0"/>
          <a:chExt cx="0" cy="0"/>
        </a:xfrm>
      </p:grpSpPr>
      <p:sp>
        <p:nvSpPr>
          <p:cNvPr id="3" name="Shape 415"/>
          <p:cNvSpPr txBox="1">
            <a:spLocks/>
          </p:cNvSpPr>
          <p:nvPr/>
        </p:nvSpPr>
        <p:spPr>
          <a:xfrm>
            <a:off x="228600" y="228600"/>
            <a:ext cx="8686800" cy="731520"/>
          </a:xfrm>
          <a:prstGeom prst="rect">
            <a:avLst/>
          </a:prstGeom>
          <a:solidFill>
            <a:srgbClr val="C00000"/>
          </a:solid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Oswald"/>
              <a:buNone/>
              <a:defRPr sz="3600" b="0" i="0" u="none" strike="noStrike" cap="none">
                <a:solidFill>
                  <a:schemeClr val="dk1"/>
                </a:solidFill>
                <a:latin typeface="Oswald"/>
                <a:ea typeface="Oswald"/>
                <a:cs typeface="Oswald"/>
                <a:sym typeface="Oswald"/>
              </a:defRPr>
            </a:lvl1pPr>
            <a:lvl2pPr lvl="1" indent="0" algn="ctr" rtl="0">
              <a:spcBef>
                <a:spcPts val="0"/>
              </a:spcBef>
              <a:buClr>
                <a:schemeClr val="dk1"/>
              </a:buClr>
              <a:buFont typeface="Oswald"/>
              <a:buNone/>
              <a:defRPr sz="3600">
                <a:solidFill>
                  <a:schemeClr val="dk1"/>
                </a:solidFill>
                <a:latin typeface="Oswald"/>
                <a:ea typeface="Oswald"/>
                <a:cs typeface="Oswald"/>
                <a:sym typeface="Oswald"/>
              </a:defRPr>
            </a:lvl2pPr>
            <a:lvl3pPr lvl="2" indent="0" algn="ctr" rtl="0">
              <a:spcBef>
                <a:spcPts val="0"/>
              </a:spcBef>
              <a:buClr>
                <a:schemeClr val="dk1"/>
              </a:buClr>
              <a:buFont typeface="Oswald"/>
              <a:buNone/>
              <a:defRPr sz="3600">
                <a:solidFill>
                  <a:schemeClr val="dk1"/>
                </a:solidFill>
                <a:latin typeface="Oswald"/>
                <a:ea typeface="Oswald"/>
                <a:cs typeface="Oswald"/>
                <a:sym typeface="Oswald"/>
              </a:defRPr>
            </a:lvl3pPr>
            <a:lvl4pPr lvl="3" indent="0" algn="ctr" rtl="0">
              <a:spcBef>
                <a:spcPts val="0"/>
              </a:spcBef>
              <a:buClr>
                <a:schemeClr val="dk1"/>
              </a:buClr>
              <a:buFont typeface="Oswald"/>
              <a:buNone/>
              <a:defRPr sz="3600">
                <a:solidFill>
                  <a:schemeClr val="dk1"/>
                </a:solidFill>
                <a:latin typeface="Oswald"/>
                <a:ea typeface="Oswald"/>
                <a:cs typeface="Oswald"/>
                <a:sym typeface="Oswald"/>
              </a:defRPr>
            </a:lvl4pPr>
            <a:lvl5pPr lvl="4" indent="0" algn="ctr" rtl="0">
              <a:spcBef>
                <a:spcPts val="0"/>
              </a:spcBef>
              <a:buClr>
                <a:schemeClr val="dk1"/>
              </a:buClr>
              <a:buFont typeface="Oswald"/>
              <a:buNone/>
              <a:defRPr sz="3600">
                <a:solidFill>
                  <a:schemeClr val="dk1"/>
                </a:solidFill>
                <a:latin typeface="Oswald"/>
                <a:ea typeface="Oswald"/>
                <a:cs typeface="Oswald"/>
                <a:sym typeface="Oswald"/>
              </a:defRPr>
            </a:lvl5pPr>
            <a:lvl6pPr lvl="5" indent="0" algn="ctr" rtl="0">
              <a:spcBef>
                <a:spcPts val="0"/>
              </a:spcBef>
              <a:buClr>
                <a:schemeClr val="dk1"/>
              </a:buClr>
              <a:buFont typeface="Oswald"/>
              <a:buNone/>
              <a:defRPr sz="3600">
                <a:solidFill>
                  <a:schemeClr val="dk1"/>
                </a:solidFill>
                <a:latin typeface="Oswald"/>
                <a:ea typeface="Oswald"/>
                <a:cs typeface="Oswald"/>
                <a:sym typeface="Oswald"/>
              </a:defRPr>
            </a:lvl6pPr>
            <a:lvl7pPr lvl="6" indent="0" algn="ctr" rtl="0">
              <a:spcBef>
                <a:spcPts val="0"/>
              </a:spcBef>
              <a:buClr>
                <a:schemeClr val="dk1"/>
              </a:buClr>
              <a:buFont typeface="Oswald"/>
              <a:buNone/>
              <a:defRPr sz="3600">
                <a:solidFill>
                  <a:schemeClr val="dk1"/>
                </a:solidFill>
                <a:latin typeface="Oswald"/>
                <a:ea typeface="Oswald"/>
                <a:cs typeface="Oswald"/>
                <a:sym typeface="Oswald"/>
              </a:defRPr>
            </a:lvl7pPr>
            <a:lvl8pPr lvl="7" indent="0" algn="ctr" rtl="0">
              <a:spcBef>
                <a:spcPts val="0"/>
              </a:spcBef>
              <a:buClr>
                <a:schemeClr val="dk1"/>
              </a:buClr>
              <a:buFont typeface="Oswald"/>
              <a:buNone/>
              <a:defRPr sz="3600">
                <a:solidFill>
                  <a:schemeClr val="dk1"/>
                </a:solidFill>
                <a:latin typeface="Oswald"/>
                <a:ea typeface="Oswald"/>
                <a:cs typeface="Oswald"/>
                <a:sym typeface="Oswald"/>
              </a:defRPr>
            </a:lvl8pPr>
            <a:lvl9pPr lvl="8" indent="0" algn="ctr" rtl="0">
              <a:spcBef>
                <a:spcPts val="0"/>
              </a:spcBef>
              <a:buClr>
                <a:schemeClr val="dk1"/>
              </a:buClr>
              <a:buFont typeface="Oswald"/>
              <a:buNone/>
              <a:defRPr sz="3600">
                <a:solidFill>
                  <a:schemeClr val="dk1"/>
                </a:solidFill>
                <a:latin typeface="Oswald"/>
                <a:ea typeface="Oswald"/>
                <a:cs typeface="Oswald"/>
                <a:sym typeface="Oswald"/>
              </a:defRPr>
            </a:lvl9pPr>
          </a:lstStyle>
          <a:p>
            <a:pPr>
              <a:buClr>
                <a:srgbClr val="000000"/>
              </a:buClr>
              <a:buSzPct val="25000"/>
              <a:buFont typeface="Calibri"/>
              <a:buNone/>
            </a:pPr>
            <a:r>
              <a:rPr lang="en" sz="3000" dirty="0">
                <a:solidFill>
                  <a:schemeClr val="tx1"/>
                </a:solidFill>
              </a:rPr>
              <a:t>Legal: Unlawful Access &amp; Use</a:t>
            </a:r>
          </a:p>
        </p:txBody>
      </p:sp>
      <p:sp>
        <p:nvSpPr>
          <p:cNvPr id="4" name="Shape 401"/>
          <p:cNvSpPr txBox="1">
            <a:spLocks/>
          </p:cNvSpPr>
          <p:nvPr/>
        </p:nvSpPr>
        <p:spPr>
          <a:xfrm>
            <a:off x="278339" y="971777"/>
            <a:ext cx="8520600" cy="37932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2000" b="1" dirty="0">
                <a:latin typeface="Average" panose="020B0604020202020204" charset="0"/>
              </a:rPr>
              <a:t>Criminal Penalties</a:t>
            </a:r>
          </a:p>
          <a:p>
            <a:endParaRPr lang="en-US" sz="800" b="1" dirty="0">
              <a:latin typeface="Average" panose="020B0604020202020204" charset="0"/>
            </a:endParaRPr>
          </a:p>
          <a:p>
            <a:r>
              <a:rPr lang="en-US" sz="1600" dirty="0">
                <a:latin typeface="Average" panose="020B0604020202020204" charset="0"/>
              </a:rPr>
              <a:t>A person who </a:t>
            </a:r>
            <a:r>
              <a:rPr lang="en-US" sz="1600" b="1" dirty="0">
                <a:latin typeface="Average" panose="020B0604020202020204" charset="0"/>
              </a:rPr>
              <a:t>knowingly discloses, uses, obtains, or attempts to obtain by fraud or deceit PDMP data </a:t>
            </a:r>
            <a:r>
              <a:rPr lang="en-US" sz="1600" dirty="0">
                <a:latin typeface="Average" panose="020B0604020202020204" charset="0"/>
              </a:rPr>
              <a:t>in violation of Maryland PDMP statute (Health-General Article §21-2A, Annotated Code of Maryland) shall be </a:t>
            </a:r>
            <a:r>
              <a:rPr lang="en-US" sz="1600" b="1" dirty="0">
                <a:latin typeface="Average" panose="020B0604020202020204" charset="0"/>
              </a:rPr>
              <a:t>guilty of a misdemeanor</a:t>
            </a:r>
            <a:r>
              <a:rPr lang="en-US" sz="1600" dirty="0">
                <a:latin typeface="Average" panose="020B0604020202020204" charset="0"/>
              </a:rPr>
              <a:t>.</a:t>
            </a:r>
          </a:p>
          <a:p>
            <a:endParaRPr lang="en-US" sz="1600" dirty="0">
              <a:latin typeface="Average" panose="020B0604020202020204" charset="0"/>
            </a:endParaRPr>
          </a:p>
          <a:p>
            <a:r>
              <a:rPr lang="en-US" sz="2000" b="1" dirty="0">
                <a:latin typeface="Average" panose="020B0604020202020204" charset="0"/>
              </a:rPr>
              <a:t>Administrative Sanctions</a:t>
            </a:r>
          </a:p>
          <a:p>
            <a:endParaRPr lang="en-US" sz="800" b="1" dirty="0">
              <a:latin typeface="Average" panose="020B0604020202020204" charset="0"/>
            </a:endParaRPr>
          </a:p>
          <a:p>
            <a:r>
              <a:rPr lang="en-US" sz="1600" dirty="0">
                <a:latin typeface="Average" panose="020B0604020202020204" charset="0"/>
              </a:rPr>
              <a:t>A prescriber or pharmacist who knowingly </a:t>
            </a:r>
            <a:r>
              <a:rPr lang="en-US" sz="1600" b="1" dirty="0">
                <a:latin typeface="Average" panose="020B0604020202020204" charset="0"/>
              </a:rPr>
              <a:t>discloses or uses PDMP data in violation of Maryland PDMP statute </a:t>
            </a:r>
            <a:r>
              <a:rPr lang="en-US" sz="1600" dirty="0">
                <a:latin typeface="Average" panose="020B0604020202020204" charset="0"/>
              </a:rPr>
              <a:t>(Health-General Article §21-2A, Annotated Code of Maryland) shall be </a:t>
            </a:r>
            <a:r>
              <a:rPr lang="en-US" sz="1600" b="1" dirty="0">
                <a:latin typeface="Average" panose="020B0604020202020204" charset="0"/>
              </a:rPr>
              <a:t>subject to disciplinary action </a:t>
            </a:r>
            <a:r>
              <a:rPr lang="en-US" sz="1600" dirty="0">
                <a:latin typeface="Average" panose="020B0604020202020204" charset="0"/>
              </a:rPr>
              <a:t>by the appropriate licensing board.</a:t>
            </a:r>
          </a:p>
        </p:txBody>
      </p:sp>
      <p:sp>
        <p:nvSpPr>
          <p:cNvPr id="2" name="Rectangle 1"/>
          <p:cNvSpPr/>
          <p:nvPr/>
        </p:nvSpPr>
        <p:spPr>
          <a:xfrm>
            <a:off x="1143000" y="3943350"/>
            <a:ext cx="5943600" cy="923330"/>
          </a:xfrm>
          <a:prstGeom prst="rect">
            <a:avLst/>
          </a:prstGeom>
          <a:solidFill>
            <a:schemeClr val="bg1">
              <a:lumMod val="50000"/>
            </a:schemeClr>
          </a:solidFill>
        </p:spPr>
        <p:txBody>
          <a:bodyPr wrap="square">
            <a:spAutoFit/>
          </a:bodyPr>
          <a:lstStyle/>
          <a:p>
            <a:pPr lvl="0" algn="ctr"/>
            <a:r>
              <a:rPr lang="en" sz="1800" b="1" dirty="0">
                <a:solidFill>
                  <a:schemeClr val="accent5"/>
                </a:solidFill>
                <a:latin typeface="Average" panose="020B0604020202020204" charset="0"/>
              </a:rPr>
              <a:t>PDMP data are confidential, privileged, not subject to discovery or subpoena in civil litigation and are not public records</a:t>
            </a:r>
            <a:r>
              <a:rPr lang="en" sz="1800" b="1" dirty="0">
                <a:solidFill>
                  <a:schemeClr val="accent5"/>
                </a:solidFill>
              </a:rPr>
              <a:t>.</a:t>
            </a:r>
          </a:p>
        </p:txBody>
      </p:sp>
      <p:pic>
        <p:nvPicPr>
          <p:cNvPr id="6" name="Picture 2" descr="C:\Users\jacksonk\AppData\Local\Temp\jZip\jZip8217\jZipC1D9\PDMP-01.png"/>
          <p:cNvPicPr>
            <a:picLocks noChangeAspect="1" noChangeArrowheads="1"/>
          </p:cNvPicPr>
          <p:nvPr/>
        </p:nvPicPr>
        <p:blipFill rotWithShape="1">
          <a:blip r:embed="rId4">
            <a:extLst>
              <a:ext uri="{28A0092B-C50C-407E-A947-70E740481C1C}">
                <a14:useLocalDpi xmlns:a14="http://schemas.microsoft.com/office/drawing/2010/main" val="0"/>
              </a:ext>
            </a:extLst>
          </a:blip>
          <a:srcRect l="14521" r="13517"/>
          <a:stretch/>
        </p:blipFill>
        <p:spPr bwMode="auto">
          <a:xfrm>
            <a:off x="8305800" y="4437234"/>
            <a:ext cx="798141" cy="68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433654"/>
      </p:ext>
    </p:extLst>
  </p:cSld>
  <p:clrMapOvr>
    <a:overrideClrMapping bg1="lt1" tx1="dk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
        <p:cNvGrpSpPr/>
        <p:nvPr/>
      </p:nvGrpSpPr>
      <p:grpSpPr>
        <a:xfrm>
          <a:off x="0" y="0"/>
          <a:ext cx="0" cy="0"/>
          <a:chOff x="0" y="0"/>
          <a:chExt cx="0" cy="0"/>
        </a:xfrm>
      </p:grpSpPr>
      <p:sp>
        <p:nvSpPr>
          <p:cNvPr id="3" name="Shape 415"/>
          <p:cNvSpPr txBox="1">
            <a:spLocks/>
          </p:cNvSpPr>
          <p:nvPr/>
        </p:nvSpPr>
        <p:spPr>
          <a:xfrm>
            <a:off x="228600" y="228600"/>
            <a:ext cx="8686800" cy="731520"/>
          </a:xfrm>
          <a:prstGeom prst="rect">
            <a:avLst/>
          </a:prstGeom>
          <a:solidFill>
            <a:srgbClr val="C00000"/>
          </a:solid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Oswald"/>
              <a:buNone/>
              <a:defRPr sz="3600" b="0" i="0" u="none" strike="noStrike" cap="none">
                <a:solidFill>
                  <a:schemeClr val="dk1"/>
                </a:solidFill>
                <a:latin typeface="Oswald"/>
                <a:ea typeface="Oswald"/>
                <a:cs typeface="Oswald"/>
                <a:sym typeface="Oswald"/>
              </a:defRPr>
            </a:lvl1pPr>
            <a:lvl2pPr lvl="1" indent="0" algn="ctr" rtl="0">
              <a:spcBef>
                <a:spcPts val="0"/>
              </a:spcBef>
              <a:buClr>
                <a:schemeClr val="dk1"/>
              </a:buClr>
              <a:buFont typeface="Oswald"/>
              <a:buNone/>
              <a:defRPr sz="3600">
                <a:solidFill>
                  <a:schemeClr val="dk1"/>
                </a:solidFill>
                <a:latin typeface="Oswald"/>
                <a:ea typeface="Oswald"/>
                <a:cs typeface="Oswald"/>
                <a:sym typeface="Oswald"/>
              </a:defRPr>
            </a:lvl2pPr>
            <a:lvl3pPr lvl="2" indent="0" algn="ctr" rtl="0">
              <a:spcBef>
                <a:spcPts val="0"/>
              </a:spcBef>
              <a:buClr>
                <a:schemeClr val="dk1"/>
              </a:buClr>
              <a:buFont typeface="Oswald"/>
              <a:buNone/>
              <a:defRPr sz="3600">
                <a:solidFill>
                  <a:schemeClr val="dk1"/>
                </a:solidFill>
                <a:latin typeface="Oswald"/>
                <a:ea typeface="Oswald"/>
                <a:cs typeface="Oswald"/>
                <a:sym typeface="Oswald"/>
              </a:defRPr>
            </a:lvl3pPr>
            <a:lvl4pPr lvl="3" indent="0" algn="ctr" rtl="0">
              <a:spcBef>
                <a:spcPts val="0"/>
              </a:spcBef>
              <a:buClr>
                <a:schemeClr val="dk1"/>
              </a:buClr>
              <a:buFont typeface="Oswald"/>
              <a:buNone/>
              <a:defRPr sz="3600">
                <a:solidFill>
                  <a:schemeClr val="dk1"/>
                </a:solidFill>
                <a:latin typeface="Oswald"/>
                <a:ea typeface="Oswald"/>
                <a:cs typeface="Oswald"/>
                <a:sym typeface="Oswald"/>
              </a:defRPr>
            </a:lvl4pPr>
            <a:lvl5pPr lvl="4" indent="0" algn="ctr" rtl="0">
              <a:spcBef>
                <a:spcPts val="0"/>
              </a:spcBef>
              <a:buClr>
                <a:schemeClr val="dk1"/>
              </a:buClr>
              <a:buFont typeface="Oswald"/>
              <a:buNone/>
              <a:defRPr sz="3600">
                <a:solidFill>
                  <a:schemeClr val="dk1"/>
                </a:solidFill>
                <a:latin typeface="Oswald"/>
                <a:ea typeface="Oswald"/>
                <a:cs typeface="Oswald"/>
                <a:sym typeface="Oswald"/>
              </a:defRPr>
            </a:lvl5pPr>
            <a:lvl6pPr lvl="5" indent="0" algn="ctr" rtl="0">
              <a:spcBef>
                <a:spcPts val="0"/>
              </a:spcBef>
              <a:buClr>
                <a:schemeClr val="dk1"/>
              </a:buClr>
              <a:buFont typeface="Oswald"/>
              <a:buNone/>
              <a:defRPr sz="3600">
                <a:solidFill>
                  <a:schemeClr val="dk1"/>
                </a:solidFill>
                <a:latin typeface="Oswald"/>
                <a:ea typeface="Oswald"/>
                <a:cs typeface="Oswald"/>
                <a:sym typeface="Oswald"/>
              </a:defRPr>
            </a:lvl6pPr>
            <a:lvl7pPr lvl="6" indent="0" algn="ctr" rtl="0">
              <a:spcBef>
                <a:spcPts val="0"/>
              </a:spcBef>
              <a:buClr>
                <a:schemeClr val="dk1"/>
              </a:buClr>
              <a:buFont typeface="Oswald"/>
              <a:buNone/>
              <a:defRPr sz="3600">
                <a:solidFill>
                  <a:schemeClr val="dk1"/>
                </a:solidFill>
                <a:latin typeface="Oswald"/>
                <a:ea typeface="Oswald"/>
                <a:cs typeface="Oswald"/>
                <a:sym typeface="Oswald"/>
              </a:defRPr>
            </a:lvl7pPr>
            <a:lvl8pPr lvl="7" indent="0" algn="ctr" rtl="0">
              <a:spcBef>
                <a:spcPts val="0"/>
              </a:spcBef>
              <a:buClr>
                <a:schemeClr val="dk1"/>
              </a:buClr>
              <a:buFont typeface="Oswald"/>
              <a:buNone/>
              <a:defRPr sz="3600">
                <a:solidFill>
                  <a:schemeClr val="dk1"/>
                </a:solidFill>
                <a:latin typeface="Oswald"/>
                <a:ea typeface="Oswald"/>
                <a:cs typeface="Oswald"/>
                <a:sym typeface="Oswald"/>
              </a:defRPr>
            </a:lvl8pPr>
            <a:lvl9pPr lvl="8" indent="0" algn="ctr" rtl="0">
              <a:spcBef>
                <a:spcPts val="0"/>
              </a:spcBef>
              <a:buClr>
                <a:schemeClr val="dk1"/>
              </a:buClr>
              <a:buFont typeface="Oswald"/>
              <a:buNone/>
              <a:defRPr sz="3600">
                <a:solidFill>
                  <a:schemeClr val="dk1"/>
                </a:solidFill>
                <a:latin typeface="Oswald"/>
                <a:ea typeface="Oswald"/>
                <a:cs typeface="Oswald"/>
                <a:sym typeface="Oswald"/>
              </a:defRPr>
            </a:lvl9pPr>
          </a:lstStyle>
          <a:p>
            <a:pPr>
              <a:buClr>
                <a:srgbClr val="000000"/>
              </a:buClr>
              <a:buSzPct val="25000"/>
              <a:buFont typeface="Calibri"/>
              <a:buNone/>
            </a:pPr>
            <a:r>
              <a:rPr lang="en" sz="3000" dirty="0">
                <a:solidFill>
                  <a:schemeClr val="tx1"/>
                </a:solidFill>
              </a:rPr>
              <a:t>Legal: Redisclosure of PDMP Data</a:t>
            </a:r>
          </a:p>
        </p:txBody>
      </p:sp>
      <p:sp>
        <p:nvSpPr>
          <p:cNvPr id="4" name="Shape 401"/>
          <p:cNvSpPr txBox="1">
            <a:spLocks/>
          </p:cNvSpPr>
          <p:nvPr/>
        </p:nvSpPr>
        <p:spPr>
          <a:xfrm>
            <a:off x="519925" y="1066900"/>
            <a:ext cx="7592400" cy="37932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2000" b="1" dirty="0">
                <a:latin typeface="Average" panose="020B0604020202020204" charset="0"/>
              </a:rPr>
              <a:t>When PDMP data redisclosure is allowed…</a:t>
            </a:r>
          </a:p>
          <a:p>
            <a:endParaRPr lang="en-US" sz="800" b="1" dirty="0">
              <a:latin typeface="Average" panose="020B0604020202020204" charset="0"/>
            </a:endParaRPr>
          </a:p>
          <a:p>
            <a:endParaRPr lang="en-US" sz="1600" dirty="0">
              <a:latin typeface="Average" panose="020B0604020202020204" charset="0"/>
            </a:endParaRPr>
          </a:p>
          <a:p>
            <a:r>
              <a:rPr lang="en-US" sz="1600" b="1" dirty="0">
                <a:latin typeface="Average" panose="020B0604020202020204" charset="0"/>
              </a:rPr>
              <a:t>Redisclosure of PDMP data by a Prescriber or Pharmacist is not a violation </a:t>
            </a:r>
            <a:r>
              <a:rPr lang="en-US" sz="1600" dirty="0">
                <a:latin typeface="Average" panose="020B0604020202020204" charset="0"/>
              </a:rPr>
              <a:t>of the Maryland PDMP statute (Health-General Article §21-2A, Annotated Code of Maryland)</a:t>
            </a:r>
          </a:p>
          <a:p>
            <a:endParaRPr lang="en-US" sz="1600" dirty="0">
              <a:latin typeface="Average" panose="020B0604020202020204" charset="0"/>
            </a:endParaRPr>
          </a:p>
          <a:p>
            <a:r>
              <a:rPr lang="en-US" sz="1600" dirty="0">
                <a:latin typeface="Average" panose="020B0604020202020204" charset="0"/>
              </a:rPr>
              <a:t> </a:t>
            </a:r>
            <a:r>
              <a:rPr lang="en-US" sz="1600" b="1" dirty="0">
                <a:latin typeface="Average" panose="020B0604020202020204" charset="0"/>
              </a:rPr>
              <a:t>Only if the following are met:</a:t>
            </a:r>
          </a:p>
          <a:p>
            <a:endParaRPr lang="en-US" sz="1600" b="1" dirty="0">
              <a:latin typeface="Average" panose="020B0604020202020204" charset="0"/>
            </a:endParaRPr>
          </a:p>
          <a:p>
            <a:pPr marL="569913" lvl="5" indent="-284163">
              <a:buFont typeface="Arial" panose="020B0604020202020204" pitchFamily="34" charset="0"/>
              <a:buChar char="•"/>
            </a:pPr>
            <a:r>
              <a:rPr lang="en-US" sz="1600" dirty="0">
                <a:latin typeface="Average" panose="020B0604020202020204" charset="0"/>
              </a:rPr>
              <a:t>Redisclosure is made to another licensed health care professional</a:t>
            </a:r>
          </a:p>
          <a:p>
            <a:pPr marL="569913" lvl="5" indent="-284163">
              <a:buFont typeface="Arial" panose="020B0604020202020204" pitchFamily="34" charset="0"/>
              <a:buChar char="•"/>
            </a:pPr>
            <a:endParaRPr lang="en-US" sz="600" dirty="0">
              <a:latin typeface="Average" panose="020B0604020202020204" charset="0"/>
            </a:endParaRPr>
          </a:p>
          <a:p>
            <a:pPr marL="569913" lvl="5" indent="-284163">
              <a:buFont typeface="Arial" panose="020B0604020202020204" pitchFamily="34" charset="0"/>
              <a:buChar char="•"/>
            </a:pPr>
            <a:r>
              <a:rPr lang="en-US" sz="1600" dirty="0">
                <a:latin typeface="Average" panose="020B0604020202020204" charset="0"/>
              </a:rPr>
              <a:t>Solely for treatment purposes</a:t>
            </a:r>
          </a:p>
          <a:p>
            <a:pPr marL="569913" lvl="5" indent="-284163">
              <a:buFont typeface="Arial" panose="020B0604020202020204" pitchFamily="34" charset="0"/>
              <a:buChar char="•"/>
            </a:pPr>
            <a:endParaRPr lang="en-US" sz="600" dirty="0">
              <a:latin typeface="Average" panose="020B0604020202020204" charset="0"/>
            </a:endParaRPr>
          </a:p>
          <a:p>
            <a:pPr marL="569913" lvl="5" indent="-284163">
              <a:buFont typeface="Arial" panose="020B0604020202020204" pitchFamily="34" charset="0"/>
              <a:buChar char="•"/>
            </a:pPr>
            <a:r>
              <a:rPr lang="en-US" sz="1600" dirty="0">
                <a:latin typeface="Average" panose="020B0604020202020204" charset="0"/>
              </a:rPr>
              <a:t>In a manner otherwise consistent with State and federal law governing the security and confidentiality of protected health information and personal medical records</a:t>
            </a:r>
          </a:p>
          <a:p>
            <a:endParaRPr lang="en-US" sz="1600" dirty="0">
              <a:latin typeface="Average" panose="020B0604020202020204" charset="0"/>
            </a:endParaRPr>
          </a:p>
        </p:txBody>
      </p:sp>
      <p:pic>
        <p:nvPicPr>
          <p:cNvPr id="6" name="Picture 2" descr="C:\Users\jacksonk\AppData\Local\Temp\jZip\jZip8217\jZipC1D9\PDMP-01.png"/>
          <p:cNvPicPr>
            <a:picLocks noChangeAspect="1" noChangeArrowheads="1"/>
          </p:cNvPicPr>
          <p:nvPr/>
        </p:nvPicPr>
        <p:blipFill rotWithShape="1">
          <a:blip r:embed="rId4">
            <a:extLst>
              <a:ext uri="{28A0092B-C50C-407E-A947-70E740481C1C}">
                <a14:useLocalDpi xmlns:a14="http://schemas.microsoft.com/office/drawing/2010/main" val="0"/>
              </a:ext>
            </a:extLst>
          </a:blip>
          <a:srcRect l="14521" r="13517"/>
          <a:stretch/>
        </p:blipFill>
        <p:spPr bwMode="auto">
          <a:xfrm>
            <a:off x="8305800" y="4437234"/>
            <a:ext cx="798141" cy="68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307057"/>
      </p:ext>
    </p:extLst>
  </p:cSld>
  <p:clrMapOvr>
    <a:overrideClrMapping bg1="lt1" tx1="dk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31520"/>
          </a:xfrm>
          <a:solidFill>
            <a:schemeClr val="accent5"/>
          </a:solidFill>
          <a:ln>
            <a:noFill/>
          </a:ln>
        </p:spPr>
        <p:txBody>
          <a:bodyPr lIns="91425" tIns="91425" rIns="91425" bIns="91425" anchor="ctr" anchorCtr="0">
            <a:noAutofit/>
          </a:bodyPr>
          <a:lstStyle/>
          <a:p>
            <a:pPr algn="ctr"/>
            <a:r>
              <a:rPr lang="en-US" dirty="0">
                <a:solidFill>
                  <a:srgbClr val="000000"/>
                </a:solidFill>
              </a:rPr>
              <a:t>When You Find Something Unexpected in the PDMP</a:t>
            </a:r>
          </a:p>
        </p:txBody>
      </p:sp>
      <p:sp>
        <p:nvSpPr>
          <p:cNvPr id="6" name="Shape 479"/>
          <p:cNvSpPr txBox="1">
            <a:spLocks/>
          </p:cNvSpPr>
          <p:nvPr/>
        </p:nvSpPr>
        <p:spPr>
          <a:xfrm>
            <a:off x="311700" y="895350"/>
            <a:ext cx="8520600" cy="3429000"/>
          </a:xfrm>
          <a:prstGeom prst="rect">
            <a:avLst/>
          </a:prstGeom>
        </p:spPr>
        <p:txBody>
          <a:bodyPr lIns="91425" tIns="91425" rIns="91425" bIns="91425" anchor="t" anchorCtr="0">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57150" indent="-285750">
              <a:buFont typeface="Arial" panose="020B0604020202020204" pitchFamily="34" charset="0"/>
              <a:buChar char="•"/>
            </a:pPr>
            <a:endParaRPr lang="en-US" sz="1800" dirty="0">
              <a:solidFill>
                <a:srgbClr val="CCCCCC"/>
              </a:solidFill>
              <a:latin typeface="Average"/>
              <a:ea typeface="Average"/>
              <a:cs typeface="Average"/>
              <a:sym typeface="Average"/>
            </a:endParaRPr>
          </a:p>
          <a:p>
            <a:pPr marL="914400" lvl="5" indent="-287338">
              <a:buFont typeface="Wingdings" panose="05000000000000000000" pitchFamily="2" charset="2"/>
              <a:buChar char="ü"/>
            </a:pPr>
            <a:r>
              <a:rPr lang="en-US" sz="1800" dirty="0">
                <a:solidFill>
                  <a:srgbClr val="CCCCCC"/>
                </a:solidFill>
                <a:latin typeface="Average"/>
                <a:ea typeface="Average"/>
                <a:cs typeface="Average"/>
                <a:sym typeface="Average"/>
              </a:rPr>
              <a:t>Talk to your patient about appropriate medical care and management</a:t>
            </a:r>
          </a:p>
          <a:p>
            <a:pPr lvl="3"/>
            <a:endParaRPr lang="en-US" sz="1800" dirty="0">
              <a:solidFill>
                <a:srgbClr val="CCCCCC"/>
              </a:solidFill>
              <a:latin typeface="Average"/>
              <a:ea typeface="Average"/>
              <a:cs typeface="Average"/>
              <a:sym typeface="Average"/>
            </a:endParaRPr>
          </a:p>
          <a:p>
            <a:pPr marL="914400" lvl="3" indent="-285750">
              <a:buFont typeface="Wingdings" panose="05000000000000000000" pitchFamily="2" charset="2"/>
              <a:buChar char="ü"/>
            </a:pPr>
            <a:r>
              <a:rPr lang="en-US" sz="1800" dirty="0">
                <a:solidFill>
                  <a:srgbClr val="CCCCCC"/>
                </a:solidFill>
                <a:latin typeface="Average"/>
                <a:ea typeface="Average"/>
                <a:cs typeface="Average"/>
                <a:sym typeface="Average"/>
              </a:rPr>
              <a:t>Screen for substance use disorders (SBIRT)</a:t>
            </a:r>
          </a:p>
          <a:p>
            <a:pPr marL="914400" lvl="3" indent="-285750">
              <a:buFont typeface="Wingdings" panose="05000000000000000000" pitchFamily="2" charset="2"/>
              <a:buChar char="ü"/>
            </a:pPr>
            <a:endParaRPr lang="en-US" sz="1800" dirty="0">
              <a:solidFill>
                <a:srgbClr val="CCCCCC"/>
              </a:solidFill>
              <a:latin typeface="Average"/>
              <a:ea typeface="Average"/>
              <a:cs typeface="Average"/>
              <a:sym typeface="Average"/>
            </a:endParaRPr>
          </a:p>
          <a:p>
            <a:pPr marL="914400" lvl="3" indent="-285750">
              <a:buFont typeface="Wingdings" panose="05000000000000000000" pitchFamily="2" charset="2"/>
              <a:buChar char="ü"/>
            </a:pPr>
            <a:r>
              <a:rPr lang="en-US" sz="1800" dirty="0">
                <a:solidFill>
                  <a:srgbClr val="CCCCCC"/>
                </a:solidFill>
                <a:latin typeface="Average"/>
                <a:ea typeface="Average"/>
                <a:cs typeface="Average"/>
                <a:sym typeface="Average"/>
              </a:rPr>
              <a:t>Consult existing guidelines on safe prescribing for acute or chronic pain</a:t>
            </a:r>
          </a:p>
          <a:p>
            <a:pPr marL="914400" lvl="3" indent="-285750">
              <a:buFont typeface="Wingdings" panose="05000000000000000000" pitchFamily="2" charset="2"/>
              <a:buChar char="ü"/>
            </a:pPr>
            <a:endParaRPr lang="en-US" sz="1800" dirty="0">
              <a:solidFill>
                <a:srgbClr val="CCCCCC"/>
              </a:solidFill>
              <a:latin typeface="Average"/>
              <a:ea typeface="Average"/>
              <a:cs typeface="Average"/>
              <a:sym typeface="Average"/>
            </a:endParaRPr>
          </a:p>
          <a:p>
            <a:pPr marL="914400" lvl="3" indent="-285750">
              <a:buFont typeface="Wingdings" panose="05000000000000000000" pitchFamily="2" charset="2"/>
              <a:buChar char="ü"/>
            </a:pPr>
            <a:r>
              <a:rPr lang="en-US" sz="1800" dirty="0">
                <a:solidFill>
                  <a:srgbClr val="CCCCCC"/>
                </a:solidFill>
                <a:latin typeface="Average"/>
                <a:ea typeface="Average"/>
                <a:cs typeface="Average"/>
                <a:sym typeface="Average"/>
              </a:rPr>
              <a:t>Consider referring patient to pain management specialist</a:t>
            </a:r>
          </a:p>
          <a:p>
            <a:pPr marL="914400" lvl="3" indent="-285750">
              <a:buFont typeface="Wingdings" panose="05000000000000000000" pitchFamily="2" charset="2"/>
              <a:buChar char="ü"/>
            </a:pPr>
            <a:endParaRPr lang="en-US" sz="1800" dirty="0">
              <a:solidFill>
                <a:srgbClr val="CCCCCC"/>
              </a:solidFill>
              <a:latin typeface="Average"/>
              <a:ea typeface="Average"/>
              <a:cs typeface="Average"/>
              <a:sym typeface="Average"/>
            </a:endParaRPr>
          </a:p>
          <a:p>
            <a:pPr marL="914400" lvl="3" indent="-285750">
              <a:buFont typeface="Wingdings" panose="05000000000000000000" pitchFamily="2" charset="2"/>
              <a:buChar char="ü"/>
            </a:pPr>
            <a:r>
              <a:rPr lang="en-US" sz="1800" dirty="0">
                <a:solidFill>
                  <a:srgbClr val="CCCCCC"/>
                </a:solidFill>
                <a:latin typeface="Average"/>
                <a:ea typeface="Average"/>
                <a:cs typeface="Average"/>
                <a:sym typeface="Average"/>
              </a:rPr>
              <a:t>Consider referring patient to specialized substance use disorder treatment facility or specialist</a:t>
            </a:r>
          </a:p>
          <a:p>
            <a:pPr marL="914400" lvl="3" indent="-285750">
              <a:buFont typeface="Wingdings" panose="05000000000000000000" pitchFamily="2" charset="2"/>
              <a:buChar char="ü"/>
            </a:pPr>
            <a:endParaRPr lang="en-US" sz="1800" dirty="0">
              <a:solidFill>
                <a:srgbClr val="CCCCCC"/>
              </a:solidFill>
              <a:latin typeface="Average"/>
              <a:ea typeface="Average"/>
              <a:cs typeface="Average"/>
              <a:sym typeface="Average"/>
            </a:endParaRPr>
          </a:p>
          <a:p>
            <a:pPr marL="914400" lvl="3" indent="-285750">
              <a:buFont typeface="Wingdings" panose="05000000000000000000" pitchFamily="2" charset="2"/>
              <a:buChar char="ü"/>
            </a:pPr>
            <a:r>
              <a:rPr lang="en-US" sz="1800" dirty="0">
                <a:solidFill>
                  <a:srgbClr val="CCCCCC"/>
                </a:solidFill>
                <a:latin typeface="Average"/>
                <a:ea typeface="Average"/>
                <a:cs typeface="Average"/>
                <a:sym typeface="Average"/>
              </a:rPr>
              <a:t>Consider prescribing naloxone to patients known to be taking opioids</a:t>
            </a:r>
          </a:p>
        </p:txBody>
      </p:sp>
      <p:sp>
        <p:nvSpPr>
          <p:cNvPr id="5" name="Rectangle 4"/>
          <p:cNvSpPr/>
          <p:nvPr/>
        </p:nvSpPr>
        <p:spPr>
          <a:xfrm>
            <a:off x="1066800" y="4248150"/>
            <a:ext cx="7162800" cy="6858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 dirty="0">
                <a:solidFill>
                  <a:schemeClr val="tx1"/>
                </a:solidFill>
              </a:rPr>
              <a:t>Visit the  </a:t>
            </a:r>
            <a:r>
              <a:rPr lang="en" b="1" dirty="0">
                <a:solidFill>
                  <a:schemeClr val="tx1"/>
                </a:solidFill>
              </a:rPr>
              <a:t>DHMH PDMP website</a:t>
            </a:r>
            <a:r>
              <a:rPr lang="en" dirty="0">
                <a:solidFill>
                  <a:schemeClr val="tx1"/>
                </a:solidFill>
              </a:rPr>
              <a:t> and click on </a:t>
            </a:r>
            <a:r>
              <a:rPr lang="en" b="1" dirty="0">
                <a:solidFill>
                  <a:schemeClr val="tx1"/>
                </a:solidFill>
              </a:rPr>
              <a:t>Clinical Resources</a:t>
            </a:r>
          </a:p>
        </p:txBody>
      </p:sp>
      <p:pic>
        <p:nvPicPr>
          <p:cNvPr id="8" name="Picture 2" descr="C:\Users\jacksonk\AppData\Local\Temp\jZip\jZip8217\jZipC1D9\PDMP-01.png"/>
          <p:cNvPicPr>
            <a:picLocks noChangeAspect="1" noChangeArrowheads="1"/>
          </p:cNvPicPr>
          <p:nvPr/>
        </p:nvPicPr>
        <p:blipFill rotWithShape="1">
          <a:blip r:embed="rId3">
            <a:extLst>
              <a:ext uri="{28A0092B-C50C-407E-A947-70E740481C1C}">
                <a14:useLocalDpi xmlns:a14="http://schemas.microsoft.com/office/drawing/2010/main" val="0"/>
              </a:ext>
            </a:extLst>
          </a:blip>
          <a:srcRect l="14521" r="13517"/>
          <a:stretch/>
        </p:blipFill>
        <p:spPr bwMode="auto">
          <a:xfrm>
            <a:off x="8305800" y="4437234"/>
            <a:ext cx="798141" cy="68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445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123950"/>
            <a:ext cx="8520599" cy="3809999"/>
          </a:xfrm>
        </p:spPr>
        <p:txBody>
          <a:bodyPr/>
          <a:lstStyle/>
          <a:p>
            <a:pPr lvl="0"/>
            <a:r>
              <a:rPr lang="en-US" dirty="0"/>
              <a:t>General and Policy questions about Maryland PDMP</a:t>
            </a:r>
            <a:br>
              <a:rPr lang="en-US" dirty="0"/>
            </a:br>
            <a:br>
              <a:rPr lang="en-US" dirty="0"/>
            </a:br>
            <a:r>
              <a:rPr lang="en-US" sz="2000" b="1" dirty="0">
                <a:solidFill>
                  <a:schemeClr val="tx1"/>
                </a:solidFill>
                <a:latin typeface="Average"/>
              </a:rPr>
              <a:t>Website:</a:t>
            </a:r>
            <a:r>
              <a:rPr lang="en-US" sz="2000" dirty="0">
                <a:solidFill>
                  <a:schemeClr val="tx1"/>
                </a:solidFill>
                <a:latin typeface="Average"/>
              </a:rPr>
              <a:t> </a:t>
            </a:r>
            <a:r>
              <a:rPr lang="en-US" sz="2000" dirty="0">
                <a:solidFill>
                  <a:schemeClr val="tx1"/>
                </a:solidFill>
                <a:latin typeface="Average"/>
                <a:hlinkClick r:id="rId3"/>
              </a:rPr>
              <a:t>www.marylandpdmp.org</a:t>
            </a:r>
            <a:r>
              <a:rPr lang="en-US" sz="2000" dirty="0">
                <a:solidFill>
                  <a:schemeClr val="tx1"/>
                </a:solidFill>
                <a:latin typeface="Average"/>
              </a:rPr>
              <a:t> </a:t>
            </a:r>
            <a:br>
              <a:rPr lang="en-US" sz="2000" dirty="0">
                <a:solidFill>
                  <a:schemeClr val="tx1"/>
                </a:solidFill>
                <a:latin typeface="Average"/>
              </a:rPr>
            </a:br>
            <a:br>
              <a:rPr lang="en-US" sz="2000" dirty="0">
                <a:solidFill>
                  <a:schemeClr val="tx1"/>
                </a:solidFill>
                <a:latin typeface="Average"/>
              </a:rPr>
            </a:br>
            <a:r>
              <a:rPr lang="en-US" sz="2000" b="1" dirty="0">
                <a:solidFill>
                  <a:schemeClr val="tx1"/>
                </a:solidFill>
                <a:latin typeface="Average"/>
              </a:rPr>
              <a:t>Email: </a:t>
            </a:r>
            <a:r>
              <a:rPr lang="en-US" sz="2000" dirty="0">
                <a:solidFill>
                  <a:schemeClr val="tx1"/>
                </a:solidFill>
                <a:latin typeface="Average"/>
              </a:rPr>
              <a:t>dhmh.pdmp@maryland.gov</a:t>
            </a:r>
            <a:br>
              <a:rPr lang="en-US" sz="2000" dirty="0">
                <a:solidFill>
                  <a:schemeClr val="tx1"/>
                </a:solidFill>
                <a:latin typeface="Average"/>
              </a:rPr>
            </a:br>
            <a:br>
              <a:rPr lang="en-US" sz="2000" dirty="0">
                <a:solidFill>
                  <a:schemeClr val="tx1"/>
                </a:solidFill>
                <a:latin typeface="Average"/>
              </a:rPr>
            </a:br>
            <a:r>
              <a:rPr lang="en-US" sz="2000" b="1" dirty="0">
                <a:solidFill>
                  <a:schemeClr val="tx1"/>
                </a:solidFill>
                <a:latin typeface="Average"/>
              </a:rPr>
              <a:t>Phone:</a:t>
            </a:r>
            <a:r>
              <a:rPr lang="en-US" sz="2000" dirty="0">
                <a:solidFill>
                  <a:schemeClr val="tx1"/>
                </a:solidFill>
                <a:latin typeface="Average"/>
              </a:rPr>
              <a:t> 410-402-8686</a:t>
            </a:r>
            <a:br>
              <a:rPr lang="en-US" sz="2000" dirty="0">
                <a:solidFill>
                  <a:schemeClr val="tx1"/>
                </a:solidFill>
                <a:latin typeface="Average"/>
              </a:rPr>
            </a:br>
            <a:br>
              <a:rPr lang="en-US" sz="2000" dirty="0">
                <a:solidFill>
                  <a:schemeClr val="tx1"/>
                </a:solidFill>
                <a:latin typeface="Average"/>
              </a:rPr>
            </a:br>
            <a:r>
              <a:rPr lang="en" sz="2000" b="1" dirty="0">
                <a:solidFill>
                  <a:schemeClr val="tx1"/>
                </a:solidFill>
                <a:latin typeface="Average"/>
              </a:rPr>
              <a:t>Maryland Crisis Hotline 1-800-422-0009 </a:t>
            </a:r>
            <a:br>
              <a:rPr lang="en" dirty="0">
                <a:solidFill>
                  <a:srgbClr val="CCCCCC"/>
                </a:solidFill>
              </a:rPr>
            </a:br>
            <a:br>
              <a:rPr lang="en-US" dirty="0"/>
            </a:br>
            <a:br>
              <a:rPr lang="en-US" dirty="0"/>
            </a:br>
            <a:endParaRPr lang="en-US" dirty="0"/>
          </a:p>
        </p:txBody>
      </p:sp>
      <p:sp>
        <p:nvSpPr>
          <p:cNvPr id="3" name="Shape 415"/>
          <p:cNvSpPr txBox="1">
            <a:spLocks/>
          </p:cNvSpPr>
          <p:nvPr/>
        </p:nvSpPr>
        <p:spPr>
          <a:xfrm>
            <a:off x="228600" y="228600"/>
            <a:ext cx="8686800" cy="731520"/>
          </a:xfrm>
          <a:prstGeom prst="rect">
            <a:avLst/>
          </a:prstGeom>
          <a:solidFill>
            <a:srgbClr val="C00000"/>
          </a:solid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Oswald"/>
              <a:buNone/>
              <a:defRPr sz="3600" b="0" i="0" u="none" strike="noStrike" cap="none">
                <a:solidFill>
                  <a:schemeClr val="dk1"/>
                </a:solidFill>
                <a:latin typeface="Oswald"/>
                <a:ea typeface="Oswald"/>
                <a:cs typeface="Oswald"/>
                <a:sym typeface="Oswald"/>
              </a:defRPr>
            </a:lvl1pPr>
            <a:lvl2pPr lvl="1" indent="0" algn="ctr" rtl="0">
              <a:spcBef>
                <a:spcPts val="0"/>
              </a:spcBef>
              <a:buClr>
                <a:schemeClr val="dk1"/>
              </a:buClr>
              <a:buFont typeface="Oswald"/>
              <a:buNone/>
              <a:defRPr sz="3600">
                <a:solidFill>
                  <a:schemeClr val="dk1"/>
                </a:solidFill>
                <a:latin typeface="Oswald"/>
                <a:ea typeface="Oswald"/>
                <a:cs typeface="Oswald"/>
                <a:sym typeface="Oswald"/>
              </a:defRPr>
            </a:lvl2pPr>
            <a:lvl3pPr lvl="2" indent="0" algn="ctr" rtl="0">
              <a:spcBef>
                <a:spcPts val="0"/>
              </a:spcBef>
              <a:buClr>
                <a:schemeClr val="dk1"/>
              </a:buClr>
              <a:buFont typeface="Oswald"/>
              <a:buNone/>
              <a:defRPr sz="3600">
                <a:solidFill>
                  <a:schemeClr val="dk1"/>
                </a:solidFill>
                <a:latin typeface="Oswald"/>
                <a:ea typeface="Oswald"/>
                <a:cs typeface="Oswald"/>
                <a:sym typeface="Oswald"/>
              </a:defRPr>
            </a:lvl3pPr>
            <a:lvl4pPr lvl="3" indent="0" algn="ctr" rtl="0">
              <a:spcBef>
                <a:spcPts val="0"/>
              </a:spcBef>
              <a:buClr>
                <a:schemeClr val="dk1"/>
              </a:buClr>
              <a:buFont typeface="Oswald"/>
              <a:buNone/>
              <a:defRPr sz="3600">
                <a:solidFill>
                  <a:schemeClr val="dk1"/>
                </a:solidFill>
                <a:latin typeface="Oswald"/>
                <a:ea typeface="Oswald"/>
                <a:cs typeface="Oswald"/>
                <a:sym typeface="Oswald"/>
              </a:defRPr>
            </a:lvl4pPr>
            <a:lvl5pPr lvl="4" indent="0" algn="ctr" rtl="0">
              <a:spcBef>
                <a:spcPts val="0"/>
              </a:spcBef>
              <a:buClr>
                <a:schemeClr val="dk1"/>
              </a:buClr>
              <a:buFont typeface="Oswald"/>
              <a:buNone/>
              <a:defRPr sz="3600">
                <a:solidFill>
                  <a:schemeClr val="dk1"/>
                </a:solidFill>
                <a:latin typeface="Oswald"/>
                <a:ea typeface="Oswald"/>
                <a:cs typeface="Oswald"/>
                <a:sym typeface="Oswald"/>
              </a:defRPr>
            </a:lvl5pPr>
            <a:lvl6pPr lvl="5" indent="0" algn="ctr" rtl="0">
              <a:spcBef>
                <a:spcPts val="0"/>
              </a:spcBef>
              <a:buClr>
                <a:schemeClr val="dk1"/>
              </a:buClr>
              <a:buFont typeface="Oswald"/>
              <a:buNone/>
              <a:defRPr sz="3600">
                <a:solidFill>
                  <a:schemeClr val="dk1"/>
                </a:solidFill>
                <a:latin typeface="Oswald"/>
                <a:ea typeface="Oswald"/>
                <a:cs typeface="Oswald"/>
                <a:sym typeface="Oswald"/>
              </a:defRPr>
            </a:lvl6pPr>
            <a:lvl7pPr lvl="6" indent="0" algn="ctr" rtl="0">
              <a:spcBef>
                <a:spcPts val="0"/>
              </a:spcBef>
              <a:buClr>
                <a:schemeClr val="dk1"/>
              </a:buClr>
              <a:buFont typeface="Oswald"/>
              <a:buNone/>
              <a:defRPr sz="3600">
                <a:solidFill>
                  <a:schemeClr val="dk1"/>
                </a:solidFill>
                <a:latin typeface="Oswald"/>
                <a:ea typeface="Oswald"/>
                <a:cs typeface="Oswald"/>
                <a:sym typeface="Oswald"/>
              </a:defRPr>
            </a:lvl7pPr>
            <a:lvl8pPr lvl="7" indent="0" algn="ctr" rtl="0">
              <a:spcBef>
                <a:spcPts val="0"/>
              </a:spcBef>
              <a:buClr>
                <a:schemeClr val="dk1"/>
              </a:buClr>
              <a:buFont typeface="Oswald"/>
              <a:buNone/>
              <a:defRPr sz="3600">
                <a:solidFill>
                  <a:schemeClr val="dk1"/>
                </a:solidFill>
                <a:latin typeface="Oswald"/>
                <a:ea typeface="Oswald"/>
                <a:cs typeface="Oswald"/>
                <a:sym typeface="Oswald"/>
              </a:defRPr>
            </a:lvl8pPr>
            <a:lvl9pPr lvl="8" indent="0" algn="ctr" rtl="0">
              <a:spcBef>
                <a:spcPts val="0"/>
              </a:spcBef>
              <a:buClr>
                <a:schemeClr val="dk1"/>
              </a:buClr>
              <a:buFont typeface="Oswald"/>
              <a:buNone/>
              <a:defRPr sz="3600">
                <a:solidFill>
                  <a:schemeClr val="dk1"/>
                </a:solidFill>
                <a:latin typeface="Oswald"/>
                <a:ea typeface="Oswald"/>
                <a:cs typeface="Oswald"/>
                <a:sym typeface="Oswald"/>
              </a:defRPr>
            </a:lvl9pPr>
          </a:lstStyle>
          <a:p>
            <a:pPr>
              <a:buClr>
                <a:srgbClr val="000000"/>
              </a:buClr>
              <a:buSzPct val="25000"/>
              <a:buFont typeface="Calibri"/>
              <a:buNone/>
            </a:pPr>
            <a:r>
              <a:rPr lang="en" sz="3000" dirty="0">
                <a:solidFill>
                  <a:schemeClr val="tx1"/>
                </a:solidFill>
              </a:rPr>
              <a:t>PDMP Key Contacts</a:t>
            </a:r>
          </a:p>
        </p:txBody>
      </p:sp>
      <p:pic>
        <p:nvPicPr>
          <p:cNvPr id="4" name="Picture 2" descr="C:\Users\jacksonk\AppData\Local\Temp\jZip\jZip8217\jZipC1D9\PDMP-01.png"/>
          <p:cNvPicPr>
            <a:picLocks noChangeAspect="1" noChangeArrowheads="1"/>
          </p:cNvPicPr>
          <p:nvPr/>
        </p:nvPicPr>
        <p:blipFill rotWithShape="1">
          <a:blip r:embed="rId4">
            <a:extLst>
              <a:ext uri="{28A0092B-C50C-407E-A947-70E740481C1C}">
                <a14:useLocalDpi xmlns:a14="http://schemas.microsoft.com/office/drawing/2010/main" val="0"/>
              </a:ext>
            </a:extLst>
          </a:blip>
          <a:srcRect l="14521" r="13517"/>
          <a:stretch/>
        </p:blipFill>
        <p:spPr bwMode="auto">
          <a:xfrm>
            <a:off x="5181600" y="1885950"/>
            <a:ext cx="3429000" cy="2952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137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311700" y="57150"/>
            <a:ext cx="8520600" cy="41715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Oswald"/>
              <a:buNone/>
            </a:pPr>
            <a:r>
              <a:rPr lang="en">
                <a:solidFill>
                  <a:srgbClr val="000000"/>
                </a:solidFill>
              </a:rPr>
              <a:t>Opioid </a:t>
            </a:r>
            <a:r>
              <a:rPr lang="en" b="0" i="0" u="none" strike="noStrike" cap="none">
                <a:solidFill>
                  <a:srgbClr val="000000"/>
                </a:solidFill>
              </a:rPr>
              <a:t>Deaths in Maryland</a:t>
            </a:r>
            <a:br>
              <a:rPr lang="en" b="0" i="0" u="none" strike="noStrike" cap="none">
                <a:solidFill>
                  <a:srgbClr val="000000"/>
                </a:solidFill>
              </a:rPr>
            </a:br>
            <a:br>
              <a:rPr lang="en" sz="2400" b="0" i="0" u="none" strike="noStrike" cap="none">
                <a:solidFill>
                  <a:schemeClr val="dk1"/>
                </a:solidFill>
                <a:latin typeface="Arial"/>
                <a:ea typeface="Arial"/>
                <a:cs typeface="Arial"/>
                <a:sym typeface="Arial"/>
              </a:rPr>
            </a:br>
            <a:br>
              <a:rPr lang="en" sz="3000" b="0" i="0" u="none" strike="noStrike" cap="none">
                <a:solidFill>
                  <a:srgbClr val="000000"/>
                </a:solidFill>
                <a:latin typeface="Calibri"/>
                <a:ea typeface="Calibri"/>
                <a:cs typeface="Calibri"/>
                <a:sym typeface="Calibri"/>
              </a:rPr>
            </a:br>
            <a:endParaRPr lang="en" sz="3000" b="0" i="0" u="none" strike="noStrike" cap="none">
              <a:solidFill>
                <a:srgbClr val="000000"/>
              </a:solidFill>
              <a:latin typeface="Calibri"/>
              <a:ea typeface="Calibri"/>
              <a:cs typeface="Calibri"/>
              <a:sym typeface="Calibri"/>
            </a:endParaRPr>
          </a:p>
        </p:txBody>
      </p:sp>
      <p:sp>
        <p:nvSpPr>
          <p:cNvPr id="330" name="Shape 330"/>
          <p:cNvSpPr txBox="1"/>
          <p:nvPr/>
        </p:nvSpPr>
        <p:spPr>
          <a:xfrm>
            <a:off x="381000" y="819150"/>
            <a:ext cx="8382000" cy="3429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31" name="Shape 331"/>
          <p:cNvSpPr txBox="1"/>
          <p:nvPr/>
        </p:nvSpPr>
        <p:spPr>
          <a:xfrm>
            <a:off x="533400" y="730800"/>
            <a:ext cx="8382000" cy="42423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dirty="0">
              <a:latin typeface="Average"/>
              <a:ea typeface="Average"/>
              <a:cs typeface="Average"/>
              <a:sym typeface="Average"/>
            </a:endParaRPr>
          </a:p>
          <a:p>
            <a:pPr lvl="0" rtl="0">
              <a:spcBef>
                <a:spcPts val="0"/>
              </a:spcBef>
              <a:buClr>
                <a:srgbClr val="000000"/>
              </a:buClr>
              <a:buFont typeface="Arial"/>
              <a:buNone/>
            </a:pPr>
            <a:endParaRPr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lang="en-US"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Font typeface="Arial"/>
              <a:buNone/>
            </a:pPr>
            <a:endParaRPr sz="900" dirty="0">
              <a:latin typeface="Average"/>
              <a:ea typeface="Average"/>
              <a:cs typeface="Average"/>
              <a:sym typeface="Average"/>
            </a:endParaRPr>
          </a:p>
          <a:p>
            <a:pPr marL="0" marR="0" lvl="0" indent="0" algn="l" rtl="0">
              <a:lnSpc>
                <a:spcPct val="100000"/>
              </a:lnSpc>
              <a:spcBef>
                <a:spcPts val="0"/>
              </a:spcBef>
              <a:spcAft>
                <a:spcPts val="0"/>
              </a:spcAft>
              <a:buClr>
                <a:srgbClr val="000000"/>
              </a:buClr>
              <a:buSzPct val="25000"/>
              <a:buFont typeface="Arial"/>
              <a:buNone/>
            </a:pPr>
            <a:r>
              <a:rPr lang="en" sz="900" b="0" i="0" u="none" strike="noStrike" cap="none" dirty="0">
                <a:solidFill>
                  <a:srgbClr val="F3F3F3"/>
                </a:solidFill>
                <a:latin typeface="Average"/>
                <a:ea typeface="Average"/>
                <a:cs typeface="Average"/>
                <a:sym typeface="Average"/>
              </a:rPr>
              <a:t>Source: Drug- and Alcohol-Related Intoxication Deaths in Maryland, 2015 </a:t>
            </a:r>
          </a:p>
          <a:p>
            <a:pPr marL="0" marR="0" lvl="0" indent="0" algn="l" rtl="0">
              <a:lnSpc>
                <a:spcPct val="100000"/>
              </a:lnSpc>
              <a:spcBef>
                <a:spcPts val="0"/>
              </a:spcBef>
              <a:spcAft>
                <a:spcPts val="0"/>
              </a:spcAft>
              <a:buClr>
                <a:srgbClr val="000000"/>
              </a:buClr>
              <a:buSzPct val="25000"/>
              <a:buFont typeface="Arial"/>
              <a:buNone/>
            </a:pPr>
            <a:r>
              <a:rPr lang="en" sz="900" b="0" i="0" u="none" strike="noStrike" cap="none" dirty="0">
                <a:solidFill>
                  <a:srgbClr val="F3F3F3"/>
                </a:solidFill>
                <a:latin typeface="Average"/>
                <a:ea typeface="Average"/>
                <a:cs typeface="Average"/>
                <a:sym typeface="Average"/>
              </a:rPr>
              <a:t>Maryland Department of Health and Mental Hygiene, Vital Statistics Administration </a:t>
            </a:r>
          </a:p>
          <a:p>
            <a:pPr marL="0" marR="0" lvl="0" indent="0" algn="l" rtl="0">
              <a:lnSpc>
                <a:spcPct val="100000"/>
              </a:lnSpc>
              <a:spcBef>
                <a:spcPts val="0"/>
              </a:spcBef>
              <a:spcAft>
                <a:spcPts val="0"/>
              </a:spcAft>
              <a:buClr>
                <a:srgbClr val="000000"/>
              </a:buClr>
              <a:buFont typeface="Arial"/>
              <a:buNone/>
            </a:pPr>
            <a:endParaRPr dirty="0">
              <a:latin typeface="Average"/>
              <a:ea typeface="Average"/>
              <a:cs typeface="Average"/>
              <a:sym typeface="Average"/>
            </a:endParaRPr>
          </a:p>
        </p:txBody>
      </p:sp>
      <p:pic>
        <p:nvPicPr>
          <p:cNvPr id="332" name="Shape 332"/>
          <p:cNvPicPr preferRelativeResize="0"/>
          <p:nvPr/>
        </p:nvPicPr>
        <p:blipFill>
          <a:blip r:embed="rId3">
            <a:alphaModFix/>
          </a:blip>
          <a:stretch>
            <a:fillRect/>
          </a:stretch>
        </p:blipFill>
        <p:spPr>
          <a:xfrm>
            <a:off x="1905000" y="736559"/>
            <a:ext cx="5334000" cy="3979423"/>
          </a:xfrm>
          <a:prstGeom prst="rect">
            <a:avLst/>
          </a:prstGeom>
          <a:noFill/>
          <a:ln>
            <a:noFill/>
          </a:ln>
        </p:spPr>
      </p:pic>
      <p:sp>
        <p:nvSpPr>
          <p:cNvPr id="334" name="Shape 334"/>
          <p:cNvSpPr txBox="1"/>
          <p:nvPr/>
        </p:nvSpPr>
        <p:spPr>
          <a:xfrm>
            <a:off x="551850" y="115850"/>
            <a:ext cx="8040300" cy="525900"/>
          </a:xfrm>
          <a:prstGeom prst="rect">
            <a:avLst/>
          </a:prstGeom>
          <a:solidFill>
            <a:schemeClr val="accent5"/>
          </a:solidFill>
          <a:ln>
            <a:noFill/>
          </a:ln>
        </p:spPr>
        <p:txBody>
          <a:bodyPr lIns="91425" tIns="91425" rIns="91425" bIns="91425" anchor="t" anchorCtr="0">
            <a:noAutofit/>
          </a:bodyPr>
          <a:lstStyle/>
          <a:p>
            <a:pPr lvl="0" algn="ctr" rtl="0">
              <a:spcBef>
                <a:spcPts val="0"/>
              </a:spcBef>
              <a:buClr>
                <a:srgbClr val="000000"/>
              </a:buClr>
              <a:buSzPct val="25000"/>
              <a:buFont typeface="Oswald"/>
              <a:buNone/>
            </a:pPr>
            <a:r>
              <a:rPr lang="en" sz="3000" dirty="0">
                <a:latin typeface="Oswald"/>
                <a:ea typeface="Oswald"/>
                <a:cs typeface="Oswald"/>
                <a:sym typeface="Oswald"/>
              </a:rPr>
              <a:t>Opioid Deaths in Maryland</a:t>
            </a:r>
            <a:br>
              <a:rPr lang="en" sz="3000" dirty="0">
                <a:latin typeface="Oswald"/>
                <a:ea typeface="Oswald"/>
                <a:cs typeface="Oswald"/>
                <a:sym typeface="Oswald"/>
              </a:rPr>
            </a:br>
            <a:endParaRPr lang="en" sz="3000" dirty="0">
              <a:latin typeface="Oswald"/>
              <a:ea typeface="Oswald"/>
              <a:cs typeface="Oswald"/>
              <a:sym typeface="Oswald"/>
            </a:endParaRPr>
          </a:p>
        </p:txBody>
      </p:sp>
      <p:pic>
        <p:nvPicPr>
          <p:cNvPr id="2050" name="Picture 2" descr="C:\Users\jacksonk\AppData\Local\Temp\jZip\jZip8217\jZipC1D9\PDMP-01.png"/>
          <p:cNvPicPr>
            <a:picLocks noChangeAspect="1" noChangeArrowheads="1"/>
          </p:cNvPicPr>
          <p:nvPr/>
        </p:nvPicPr>
        <p:blipFill rotWithShape="1">
          <a:blip r:embed="rId4">
            <a:extLst>
              <a:ext uri="{28A0092B-C50C-407E-A947-70E740481C1C}">
                <a14:useLocalDpi xmlns:a14="http://schemas.microsoft.com/office/drawing/2010/main" val="0"/>
              </a:ext>
            </a:extLst>
          </a:blip>
          <a:srcRect l="14521" r="13517"/>
          <a:stretch/>
        </p:blipFill>
        <p:spPr bwMode="auto">
          <a:xfrm>
            <a:off x="8305800" y="4437234"/>
            <a:ext cx="798141" cy="6872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570550" y="99100"/>
            <a:ext cx="7694400" cy="609600"/>
          </a:xfrm>
          <a:prstGeom prst="rect">
            <a:avLst/>
          </a:prstGeom>
          <a:solidFill>
            <a:schemeClr val="accent5"/>
          </a:solid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3000" i="0" u="none" strike="noStrike" cap="none" dirty="0">
                <a:solidFill>
                  <a:srgbClr val="000000"/>
                </a:solidFill>
              </a:rPr>
              <a:t>Overdose Deaths: The Changing Landscape</a:t>
            </a:r>
          </a:p>
        </p:txBody>
      </p:sp>
      <p:pic>
        <p:nvPicPr>
          <p:cNvPr id="341" name="Shape 341"/>
          <p:cNvPicPr preferRelativeResize="0"/>
          <p:nvPr/>
        </p:nvPicPr>
        <p:blipFill rotWithShape="1">
          <a:blip r:embed="rId3">
            <a:alphaModFix/>
          </a:blip>
          <a:srcRect/>
          <a:stretch/>
        </p:blipFill>
        <p:spPr>
          <a:xfrm>
            <a:off x="1623025" y="819150"/>
            <a:ext cx="4991400" cy="4206300"/>
          </a:xfrm>
          <a:prstGeom prst="rect">
            <a:avLst/>
          </a:prstGeom>
          <a:noFill/>
          <a:ln>
            <a:noFill/>
          </a:ln>
        </p:spPr>
      </p:pic>
      <p:sp>
        <p:nvSpPr>
          <p:cNvPr id="2" name="Rectangle 1"/>
          <p:cNvSpPr/>
          <p:nvPr/>
        </p:nvSpPr>
        <p:spPr>
          <a:xfrm>
            <a:off x="6779727" y="3680829"/>
            <a:ext cx="2286000" cy="584775"/>
          </a:xfrm>
          <a:prstGeom prst="rect">
            <a:avLst/>
          </a:prstGeom>
        </p:spPr>
        <p:txBody>
          <a:bodyPr wrap="square">
            <a:spAutoFit/>
          </a:bodyPr>
          <a:lstStyle/>
          <a:p>
            <a:pPr lvl="0">
              <a:buClr>
                <a:srgbClr val="000000"/>
              </a:buClr>
              <a:buSzPct val="25000"/>
            </a:pPr>
            <a:r>
              <a:rPr lang="en-US" sz="800" dirty="0">
                <a:solidFill>
                  <a:srgbClr val="F3F3F3"/>
                </a:solidFill>
                <a:latin typeface="Average"/>
                <a:ea typeface="Average"/>
                <a:cs typeface="Average"/>
                <a:sym typeface="Average"/>
              </a:rPr>
              <a:t>Source: Drug- and Alcohol-Related Intoxication Deaths in Maryland, 2015 </a:t>
            </a:r>
          </a:p>
          <a:p>
            <a:pPr lvl="0">
              <a:buClr>
                <a:srgbClr val="000000"/>
              </a:buClr>
              <a:buSzPct val="25000"/>
            </a:pPr>
            <a:r>
              <a:rPr lang="en-US" sz="800" dirty="0">
                <a:solidFill>
                  <a:srgbClr val="F3F3F3"/>
                </a:solidFill>
                <a:latin typeface="Average"/>
                <a:ea typeface="Average"/>
                <a:cs typeface="Average"/>
                <a:sym typeface="Average"/>
              </a:rPr>
              <a:t>Maryland Department of Health and Mental Hygiene, Vital Statistics Administration </a:t>
            </a:r>
          </a:p>
        </p:txBody>
      </p:sp>
      <p:pic>
        <p:nvPicPr>
          <p:cNvPr id="7" name="Picture 2" descr="C:\Users\jacksonk\AppData\Local\Temp\jZip\jZip8217\jZipC1D9\PDMP-01.png"/>
          <p:cNvPicPr>
            <a:picLocks noChangeAspect="1" noChangeArrowheads="1"/>
          </p:cNvPicPr>
          <p:nvPr/>
        </p:nvPicPr>
        <p:blipFill rotWithShape="1">
          <a:blip r:embed="rId4">
            <a:extLst>
              <a:ext uri="{28A0092B-C50C-407E-A947-70E740481C1C}">
                <a14:useLocalDpi xmlns:a14="http://schemas.microsoft.com/office/drawing/2010/main" val="0"/>
              </a:ext>
            </a:extLst>
          </a:blip>
          <a:srcRect l="14521" r="13517"/>
          <a:stretch/>
        </p:blipFill>
        <p:spPr bwMode="auto">
          <a:xfrm>
            <a:off x="8305800" y="4437234"/>
            <a:ext cx="798141" cy="6872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371"/>
        <p:cNvGrpSpPr/>
        <p:nvPr/>
      </p:nvGrpSpPr>
      <p:grpSpPr>
        <a:xfrm>
          <a:off x="0" y="0"/>
          <a:ext cx="0" cy="0"/>
          <a:chOff x="0" y="0"/>
          <a:chExt cx="0" cy="0"/>
        </a:xfrm>
      </p:grpSpPr>
      <p:sp>
        <p:nvSpPr>
          <p:cNvPr id="372" name="Shape 372"/>
          <p:cNvSpPr txBox="1">
            <a:spLocks noGrp="1"/>
          </p:cNvSpPr>
          <p:nvPr>
            <p:ph type="title" idx="4294967295"/>
          </p:nvPr>
        </p:nvSpPr>
        <p:spPr>
          <a:xfrm>
            <a:off x="228600" y="228600"/>
            <a:ext cx="8686800" cy="731520"/>
          </a:xfrm>
          <a:prstGeom prst="rect">
            <a:avLst/>
          </a:prstGeom>
          <a:solidFill>
            <a:srgbClr val="C00000"/>
          </a:solid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Oswald"/>
              <a:buNone/>
            </a:pPr>
            <a:r>
              <a:rPr lang="en" dirty="0">
                <a:solidFill>
                  <a:schemeClr val="tx1"/>
                </a:solidFill>
              </a:rPr>
              <a:t>Maryland PDMP Goals</a:t>
            </a:r>
          </a:p>
        </p:txBody>
      </p:sp>
      <p:sp>
        <p:nvSpPr>
          <p:cNvPr id="373" name="Shape 373"/>
          <p:cNvSpPr txBox="1">
            <a:spLocks noGrp="1"/>
          </p:cNvSpPr>
          <p:nvPr>
            <p:ph type="body" idx="4294967295"/>
          </p:nvPr>
        </p:nvSpPr>
        <p:spPr>
          <a:xfrm>
            <a:off x="311700" y="1123950"/>
            <a:ext cx="8520600" cy="3429000"/>
          </a:xfrm>
          <a:prstGeom prst="rect">
            <a:avLst/>
          </a:prstGeom>
          <a:solidFill>
            <a:srgbClr val="CCCCCC"/>
          </a:solidFill>
          <a:ln>
            <a:noFill/>
          </a:ln>
        </p:spPr>
        <p:txBody>
          <a:bodyPr lIns="91425" tIns="91425" rIns="91425" bIns="91425" anchor="t" anchorCtr="0">
            <a:normAutofit/>
          </a:bodyPr>
          <a:lstStyle/>
          <a:p>
            <a:pPr marL="342900" indent="-342900">
              <a:spcAft>
                <a:spcPts val="1800"/>
              </a:spcAft>
              <a:buClrTx/>
              <a:buFont typeface="Arial" panose="020B0604020202020204" pitchFamily="34" charset="0"/>
              <a:buChar char="•"/>
            </a:pPr>
            <a:r>
              <a:rPr lang="en-US" sz="2200" dirty="0">
                <a:solidFill>
                  <a:srgbClr val="000000"/>
                </a:solidFill>
              </a:rPr>
              <a:t>Assist medical, pharmacy and public health professionals in the </a:t>
            </a:r>
            <a:r>
              <a:rPr lang="en-US" sz="2200" b="1" dirty="0">
                <a:solidFill>
                  <a:srgbClr val="000000"/>
                </a:solidFill>
              </a:rPr>
              <a:t>identification and prevention of prescription drug abuse</a:t>
            </a:r>
          </a:p>
          <a:p>
            <a:pPr marL="342900" indent="-342900">
              <a:spcAft>
                <a:spcPts val="1800"/>
              </a:spcAft>
              <a:buClrTx/>
              <a:buFont typeface="Arial" panose="020B0604020202020204" pitchFamily="34" charset="0"/>
              <a:buChar char="•"/>
            </a:pPr>
            <a:r>
              <a:rPr lang="en-US" sz="2200" dirty="0">
                <a:solidFill>
                  <a:srgbClr val="000000"/>
                </a:solidFill>
              </a:rPr>
              <a:t>Assist law enforcement and regulatory agencies in the </a:t>
            </a:r>
            <a:r>
              <a:rPr lang="en-US" sz="2200" b="1" dirty="0">
                <a:solidFill>
                  <a:srgbClr val="000000"/>
                </a:solidFill>
              </a:rPr>
              <a:t>identification and investigation of illegal prescription drug diversion</a:t>
            </a:r>
          </a:p>
          <a:p>
            <a:pPr marL="342900" indent="-342900">
              <a:spcAft>
                <a:spcPts val="1800"/>
              </a:spcAft>
              <a:buClrTx/>
              <a:buFont typeface="Arial" panose="020B0604020202020204" pitchFamily="34" charset="0"/>
              <a:buChar char="•"/>
            </a:pPr>
            <a:r>
              <a:rPr lang="en-US" sz="2200" dirty="0">
                <a:solidFill>
                  <a:srgbClr val="000000"/>
                </a:solidFill>
              </a:rPr>
              <a:t>Promote a </a:t>
            </a:r>
            <a:r>
              <a:rPr lang="en-US" sz="2200" b="1" i="1" dirty="0">
                <a:solidFill>
                  <a:srgbClr val="000000"/>
                </a:solidFill>
              </a:rPr>
              <a:t>balanced</a:t>
            </a:r>
            <a:r>
              <a:rPr lang="en-US" sz="2200" dirty="0">
                <a:solidFill>
                  <a:srgbClr val="000000"/>
                </a:solidFill>
              </a:rPr>
              <a:t>  use of prescription data that </a:t>
            </a:r>
            <a:r>
              <a:rPr lang="en-US" sz="2200" b="1" dirty="0">
                <a:solidFill>
                  <a:srgbClr val="000000"/>
                </a:solidFill>
              </a:rPr>
              <a:t>preserves the professional practice</a:t>
            </a:r>
            <a:r>
              <a:rPr lang="en-US" sz="2200" dirty="0">
                <a:solidFill>
                  <a:srgbClr val="000000"/>
                </a:solidFill>
              </a:rPr>
              <a:t> of healthcare providers and </a:t>
            </a:r>
            <a:r>
              <a:rPr lang="en-US" sz="2200" b="1" dirty="0">
                <a:solidFill>
                  <a:srgbClr val="000000"/>
                </a:solidFill>
              </a:rPr>
              <a:t>legitimate patient access to optimal pharmaceutical-assisted care.</a:t>
            </a:r>
            <a:endParaRPr sz="2200" b="1" dirty="0">
              <a:solidFill>
                <a:srgbClr val="000000"/>
              </a:solidFill>
              <a:latin typeface="Arial"/>
              <a:ea typeface="Arial"/>
              <a:cs typeface="Arial"/>
              <a:sym typeface="Arial"/>
            </a:endParaRPr>
          </a:p>
        </p:txBody>
      </p:sp>
      <p:pic>
        <p:nvPicPr>
          <p:cNvPr id="6" name="Picture 2" descr="C:\Users\jacksonk\AppData\Local\Temp\jZip\jZip8217\jZipC1D9\PDMP-01.png"/>
          <p:cNvPicPr>
            <a:picLocks noChangeAspect="1" noChangeArrowheads="1"/>
          </p:cNvPicPr>
          <p:nvPr/>
        </p:nvPicPr>
        <p:blipFill rotWithShape="1">
          <a:blip r:embed="rId3">
            <a:extLst>
              <a:ext uri="{28A0092B-C50C-407E-A947-70E740481C1C}">
                <a14:useLocalDpi xmlns:a14="http://schemas.microsoft.com/office/drawing/2010/main" val="0"/>
              </a:ext>
            </a:extLst>
          </a:blip>
          <a:srcRect l="14521" r="13517"/>
          <a:stretch/>
        </p:blipFill>
        <p:spPr bwMode="auto">
          <a:xfrm>
            <a:off x="8305800" y="4437234"/>
            <a:ext cx="798141" cy="6872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3" name="Shape 373"/>
          <p:cNvSpPr txBox="1">
            <a:spLocks noGrp="1"/>
          </p:cNvSpPr>
          <p:nvPr>
            <p:ph type="body" idx="4294967295"/>
          </p:nvPr>
        </p:nvSpPr>
        <p:spPr>
          <a:xfrm>
            <a:off x="0" y="0"/>
            <a:ext cx="9144000" cy="5143500"/>
          </a:xfrm>
          <a:prstGeom prst="rect">
            <a:avLst/>
          </a:prstGeom>
          <a:solidFill>
            <a:srgbClr val="CCCCCC"/>
          </a:solidFill>
          <a:ln>
            <a:noFill/>
          </a:ln>
        </p:spPr>
        <p:txBody>
          <a:bodyPr lIns="91425" tIns="91425" rIns="91425" bIns="91425" anchor="t" anchorCtr="0">
            <a:noAutofit/>
          </a:bodyPr>
          <a:lstStyle/>
          <a:p>
            <a:pPr marL="342900" marR="0" lvl="0" indent="-292100" algn="l" rtl="0">
              <a:lnSpc>
                <a:spcPct val="100000"/>
              </a:lnSpc>
              <a:spcBef>
                <a:spcPts val="600"/>
              </a:spcBef>
              <a:spcAft>
                <a:spcPts val="0"/>
              </a:spcAft>
              <a:buClr>
                <a:srgbClr val="000000"/>
              </a:buClr>
              <a:buSzPct val="100000"/>
              <a:buFont typeface="Average"/>
              <a:buChar char="•"/>
            </a:pPr>
            <a:endParaRPr lang="en" sz="2200" dirty="0">
              <a:solidFill>
                <a:srgbClr val="000000"/>
              </a:solidFill>
            </a:endParaRPr>
          </a:p>
          <a:p>
            <a:pPr marL="342900" marR="0" lvl="0" indent="-292100" algn="l" rtl="0">
              <a:lnSpc>
                <a:spcPct val="100000"/>
              </a:lnSpc>
              <a:spcBef>
                <a:spcPts val="600"/>
              </a:spcBef>
              <a:spcAft>
                <a:spcPts val="0"/>
              </a:spcAft>
              <a:buClr>
                <a:srgbClr val="000000"/>
              </a:buClr>
              <a:buSzPct val="100000"/>
              <a:buFont typeface="Average"/>
              <a:buChar char="•"/>
            </a:pPr>
            <a:endParaRPr lang="en" sz="2200" dirty="0">
              <a:solidFill>
                <a:srgbClr val="000000"/>
              </a:solidFill>
            </a:endParaRPr>
          </a:p>
          <a:p>
            <a:pPr marL="342900" marR="0" lvl="0" indent="-292100" algn="l" rtl="0">
              <a:lnSpc>
                <a:spcPct val="100000"/>
              </a:lnSpc>
              <a:spcBef>
                <a:spcPts val="600"/>
              </a:spcBef>
              <a:spcAft>
                <a:spcPts val="0"/>
              </a:spcAft>
              <a:buClr>
                <a:srgbClr val="000000"/>
              </a:buClr>
              <a:buSzPct val="100000"/>
              <a:buFont typeface="Average"/>
              <a:buChar char="•"/>
            </a:pPr>
            <a:endParaRPr lang="en" sz="1200" dirty="0">
              <a:solidFill>
                <a:srgbClr val="000000"/>
              </a:solidFill>
            </a:endParaRPr>
          </a:p>
          <a:p>
            <a:pPr marL="342900" marR="0" lvl="0" indent="-292100" algn="l" rtl="0">
              <a:lnSpc>
                <a:spcPct val="100000"/>
              </a:lnSpc>
              <a:spcBef>
                <a:spcPts val="600"/>
              </a:spcBef>
              <a:spcAft>
                <a:spcPts val="0"/>
              </a:spcAft>
              <a:buClr>
                <a:srgbClr val="000000"/>
              </a:buClr>
              <a:buSzPct val="100000"/>
              <a:buFont typeface="Average"/>
              <a:buChar char="•"/>
            </a:pPr>
            <a:r>
              <a:rPr lang="en" sz="2200" dirty="0">
                <a:solidFill>
                  <a:srgbClr val="000000"/>
                </a:solidFill>
              </a:rPr>
              <a:t>Electronic collection of all Schedule II-V prescriptions dispensed in Maryland</a:t>
            </a:r>
          </a:p>
          <a:p>
            <a:pPr marL="342900" marR="0" lvl="0" indent="-292100" algn="l" rtl="0">
              <a:lnSpc>
                <a:spcPct val="100000"/>
              </a:lnSpc>
              <a:spcBef>
                <a:spcPts val="600"/>
              </a:spcBef>
              <a:spcAft>
                <a:spcPts val="0"/>
              </a:spcAft>
              <a:buClr>
                <a:srgbClr val="000000"/>
              </a:buClr>
              <a:buSzPct val="100000"/>
              <a:buFont typeface="Arial"/>
              <a:buChar char="•"/>
            </a:pPr>
            <a:r>
              <a:rPr lang="en" sz="2200" dirty="0">
                <a:solidFill>
                  <a:srgbClr val="000000"/>
                </a:solidFill>
              </a:rPr>
              <a:t>Secure storage of prescription information reported by dispensers</a:t>
            </a:r>
          </a:p>
          <a:p>
            <a:pPr marL="342900" marR="0" lvl="0" indent="-292100" algn="l" rtl="0">
              <a:lnSpc>
                <a:spcPct val="100000"/>
              </a:lnSpc>
              <a:spcBef>
                <a:spcPts val="600"/>
              </a:spcBef>
              <a:spcAft>
                <a:spcPts val="0"/>
              </a:spcAft>
              <a:buClr>
                <a:srgbClr val="000000"/>
              </a:buClr>
              <a:buSzPct val="100000"/>
              <a:buFont typeface="Arial"/>
              <a:buChar char="•"/>
            </a:pPr>
            <a:r>
              <a:rPr lang="en" sz="2200" dirty="0">
                <a:solidFill>
                  <a:srgbClr val="000000"/>
                </a:solidFill>
              </a:rPr>
              <a:t>By law, PDMP data are made available to:</a:t>
            </a:r>
          </a:p>
          <a:p>
            <a:pPr marR="0" lvl="1" algn="l" rtl="0">
              <a:lnSpc>
                <a:spcPct val="100000"/>
              </a:lnSpc>
              <a:spcBef>
                <a:spcPts val="600"/>
              </a:spcBef>
              <a:spcAft>
                <a:spcPts val="0"/>
              </a:spcAft>
              <a:buClr>
                <a:srgbClr val="000000"/>
              </a:buClr>
              <a:buSzPct val="100000"/>
            </a:pPr>
            <a:endParaRPr sz="800" dirty="0">
              <a:solidFill>
                <a:srgbClr val="000000"/>
              </a:solidFill>
            </a:endParaRPr>
          </a:p>
          <a:p>
            <a:pPr marR="0" lvl="1" algn="l" rtl="0">
              <a:lnSpc>
                <a:spcPct val="100000"/>
              </a:lnSpc>
              <a:spcBef>
                <a:spcPts val="600"/>
              </a:spcBef>
              <a:spcAft>
                <a:spcPts val="0"/>
              </a:spcAft>
              <a:buClr>
                <a:srgbClr val="000000"/>
              </a:buClr>
              <a:buSzPct val="100000"/>
            </a:pPr>
            <a:r>
              <a:rPr lang="en" sz="2200" dirty="0">
                <a:solidFill>
                  <a:srgbClr val="000000"/>
                </a:solidFill>
              </a:rPr>
              <a:t>✔  </a:t>
            </a:r>
            <a:r>
              <a:rPr lang="en" sz="2200" b="1" dirty="0">
                <a:solidFill>
                  <a:srgbClr val="000000"/>
                </a:solidFill>
              </a:rPr>
              <a:t>Healthcare providers</a:t>
            </a:r>
          </a:p>
          <a:p>
            <a:pPr marR="0" lvl="1" algn="l" rtl="0">
              <a:lnSpc>
                <a:spcPct val="100000"/>
              </a:lnSpc>
              <a:spcBef>
                <a:spcPts val="600"/>
              </a:spcBef>
              <a:spcAft>
                <a:spcPts val="0"/>
              </a:spcAft>
              <a:buClr>
                <a:srgbClr val="000000"/>
              </a:buClr>
              <a:buSzPct val="100000"/>
            </a:pPr>
            <a:r>
              <a:rPr lang="en" sz="2200" dirty="0">
                <a:solidFill>
                  <a:srgbClr val="000000"/>
                </a:solidFill>
              </a:rPr>
              <a:t>✔  Public health regulatory agencies</a:t>
            </a:r>
          </a:p>
          <a:p>
            <a:pPr marR="0" lvl="1" algn="l" rtl="0">
              <a:lnSpc>
                <a:spcPct val="100000"/>
              </a:lnSpc>
              <a:spcBef>
                <a:spcPts val="600"/>
              </a:spcBef>
              <a:spcAft>
                <a:spcPts val="0"/>
              </a:spcAft>
              <a:buClr>
                <a:srgbClr val="000000"/>
              </a:buClr>
              <a:buSzPct val="100000"/>
            </a:pPr>
            <a:r>
              <a:rPr lang="en" sz="2200" dirty="0">
                <a:solidFill>
                  <a:srgbClr val="000000"/>
                </a:solidFill>
              </a:rPr>
              <a:t>✔  Law enforcement agencies</a:t>
            </a:r>
          </a:p>
          <a:p>
            <a:pPr marR="0" lvl="1" algn="l" rtl="0">
              <a:lnSpc>
                <a:spcPct val="100000"/>
              </a:lnSpc>
              <a:spcBef>
                <a:spcPts val="600"/>
              </a:spcBef>
              <a:spcAft>
                <a:spcPts val="0"/>
              </a:spcAft>
              <a:buClr>
                <a:srgbClr val="000000"/>
              </a:buClr>
              <a:buSzPct val="100000"/>
            </a:pPr>
            <a:r>
              <a:rPr lang="en" sz="2200" dirty="0">
                <a:solidFill>
                  <a:srgbClr val="000000"/>
                </a:solidFill>
              </a:rPr>
              <a:t>✔  Researchers</a:t>
            </a:r>
          </a:p>
          <a:p>
            <a:pPr marR="0" lvl="1" algn="l" rtl="0">
              <a:lnSpc>
                <a:spcPct val="100000"/>
              </a:lnSpc>
              <a:spcBef>
                <a:spcPts val="600"/>
              </a:spcBef>
              <a:spcAft>
                <a:spcPts val="0"/>
              </a:spcAft>
              <a:buClr>
                <a:srgbClr val="000000"/>
              </a:buClr>
              <a:buSzPct val="100000"/>
            </a:pPr>
            <a:r>
              <a:rPr lang="en" sz="2200" dirty="0">
                <a:solidFill>
                  <a:srgbClr val="000000"/>
                </a:solidFill>
              </a:rPr>
              <a:t>✔  Patients</a:t>
            </a:r>
          </a:p>
          <a:p>
            <a:pPr lvl="0" rtl="0">
              <a:lnSpc>
                <a:spcPct val="100000"/>
              </a:lnSpc>
              <a:spcBef>
                <a:spcPts val="0"/>
              </a:spcBef>
              <a:spcAft>
                <a:spcPts val="0"/>
              </a:spcAft>
              <a:buClr>
                <a:srgbClr val="000000"/>
              </a:buClr>
              <a:buSzPct val="157142"/>
              <a:buFont typeface="Arial"/>
              <a:buNone/>
            </a:pPr>
            <a:endParaRPr sz="700" dirty="0">
              <a:solidFill>
                <a:srgbClr val="000000"/>
              </a:solidFill>
            </a:endParaRPr>
          </a:p>
          <a:p>
            <a:pPr lvl="0" rtl="0">
              <a:lnSpc>
                <a:spcPct val="100000"/>
              </a:lnSpc>
              <a:spcBef>
                <a:spcPts val="0"/>
              </a:spcBef>
              <a:spcAft>
                <a:spcPts val="0"/>
              </a:spcAft>
              <a:buClr>
                <a:srgbClr val="000000"/>
              </a:buClr>
              <a:buSzPct val="157142"/>
              <a:buFont typeface="Arial"/>
              <a:buNone/>
            </a:pPr>
            <a:endParaRPr sz="700" dirty="0">
              <a:solidFill>
                <a:srgbClr val="000000"/>
              </a:solidFill>
            </a:endParaRPr>
          </a:p>
          <a:p>
            <a:pPr lvl="0" rtl="0">
              <a:lnSpc>
                <a:spcPct val="100000"/>
              </a:lnSpc>
              <a:spcBef>
                <a:spcPts val="0"/>
              </a:spcBef>
              <a:spcAft>
                <a:spcPts val="0"/>
              </a:spcAft>
              <a:buClr>
                <a:srgbClr val="000000"/>
              </a:buClr>
              <a:buSzPct val="157142"/>
              <a:buFont typeface="Arial"/>
              <a:buNone/>
            </a:pPr>
            <a:endParaRPr sz="700" dirty="0">
              <a:solidFill>
                <a:srgbClr val="000000"/>
              </a:solidFill>
            </a:endParaRPr>
          </a:p>
          <a:p>
            <a:pPr marL="342900" marR="0" lvl="0" indent="-292100" algn="l" rtl="0">
              <a:lnSpc>
                <a:spcPct val="100000"/>
              </a:lnSpc>
              <a:spcBef>
                <a:spcPts val="600"/>
              </a:spcBef>
              <a:spcAft>
                <a:spcPts val="0"/>
              </a:spcAft>
              <a:buClr>
                <a:srgbClr val="000000"/>
              </a:buClr>
              <a:buSzPct val="100000"/>
              <a:buFont typeface="Arial"/>
              <a:buNone/>
            </a:pPr>
            <a:endParaRPr sz="2200" dirty="0">
              <a:solidFill>
                <a:srgbClr val="000000"/>
              </a:solidFill>
              <a:latin typeface="Arial"/>
              <a:ea typeface="Arial"/>
              <a:cs typeface="Arial"/>
              <a:sym typeface="Arial"/>
            </a:endParaRPr>
          </a:p>
        </p:txBody>
      </p:sp>
      <p:sp>
        <p:nvSpPr>
          <p:cNvPr id="372" name="Shape 372"/>
          <p:cNvSpPr txBox="1">
            <a:spLocks noGrp="1"/>
          </p:cNvSpPr>
          <p:nvPr>
            <p:ph type="title" idx="4294967295"/>
          </p:nvPr>
        </p:nvSpPr>
        <p:spPr>
          <a:xfrm>
            <a:off x="228600" y="228600"/>
            <a:ext cx="8686800" cy="731520"/>
          </a:xfrm>
          <a:prstGeom prst="rect">
            <a:avLst/>
          </a:prstGeom>
          <a:solidFill>
            <a:srgbClr val="C00000"/>
          </a:solid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Oswald"/>
              <a:buNone/>
            </a:pPr>
            <a:r>
              <a:rPr lang="en" dirty="0">
                <a:solidFill>
                  <a:schemeClr val="tx1"/>
                </a:solidFill>
              </a:rPr>
              <a:t>What is the Maryland PDMP</a:t>
            </a:r>
          </a:p>
        </p:txBody>
      </p:sp>
      <p:pic>
        <p:nvPicPr>
          <p:cNvPr id="6" name="Picture 2" descr="C:\Users\jacksonk\AppData\Local\Temp\jZip\jZip8217\jZipC1D9\PDMP-01.png"/>
          <p:cNvPicPr>
            <a:picLocks noChangeAspect="1" noChangeArrowheads="1"/>
          </p:cNvPicPr>
          <p:nvPr/>
        </p:nvPicPr>
        <p:blipFill rotWithShape="1">
          <a:blip r:embed="rId3">
            <a:extLst>
              <a:ext uri="{28A0092B-C50C-407E-A947-70E740481C1C}">
                <a14:useLocalDpi xmlns:a14="http://schemas.microsoft.com/office/drawing/2010/main" val="0"/>
              </a:ext>
            </a:extLst>
          </a:blip>
          <a:srcRect l="14521" r="13517"/>
          <a:stretch/>
        </p:blipFill>
        <p:spPr bwMode="auto">
          <a:xfrm>
            <a:off x="8305800" y="4437234"/>
            <a:ext cx="798141" cy="68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957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385"/>
        <p:cNvGrpSpPr/>
        <p:nvPr/>
      </p:nvGrpSpPr>
      <p:grpSpPr>
        <a:xfrm>
          <a:off x="0" y="0"/>
          <a:ext cx="0" cy="0"/>
          <a:chOff x="0" y="0"/>
          <a:chExt cx="0" cy="0"/>
        </a:xfrm>
      </p:grpSpPr>
      <p:sp>
        <p:nvSpPr>
          <p:cNvPr id="386" name="Shape 386"/>
          <p:cNvSpPr txBox="1">
            <a:spLocks noGrp="1"/>
          </p:cNvSpPr>
          <p:nvPr>
            <p:ph type="title"/>
          </p:nvPr>
        </p:nvSpPr>
        <p:spPr>
          <a:xfrm>
            <a:off x="228600" y="228600"/>
            <a:ext cx="8686800" cy="731520"/>
          </a:xfrm>
          <a:prstGeom prst="rect">
            <a:avLst/>
          </a:prstGeom>
          <a:solidFill>
            <a:srgbClr val="C00000"/>
          </a:solid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3000" i="0" u="none" strike="noStrike" cap="none" dirty="0">
                <a:solidFill>
                  <a:schemeClr val="tx1"/>
                </a:solidFill>
              </a:rPr>
              <a:t>PDMP as a Clinical Tool</a:t>
            </a:r>
          </a:p>
        </p:txBody>
      </p:sp>
      <p:sp>
        <p:nvSpPr>
          <p:cNvPr id="387" name="Shape 387"/>
          <p:cNvSpPr txBox="1"/>
          <p:nvPr/>
        </p:nvSpPr>
        <p:spPr>
          <a:xfrm>
            <a:off x="473310" y="754046"/>
            <a:ext cx="8062500" cy="1512904"/>
          </a:xfrm>
          <a:prstGeom prst="rect">
            <a:avLst/>
          </a:prstGeom>
          <a:noFill/>
          <a:ln>
            <a:noFill/>
          </a:ln>
        </p:spPr>
        <p:txBody>
          <a:bodyPr lIns="91425" tIns="91425" rIns="91425" bIns="91425" anchor="ctr" anchorCtr="0">
            <a:noAutofit/>
          </a:bodyPr>
          <a:lstStyle/>
          <a:p>
            <a:pPr marL="0" marR="0" lvl="0" indent="0" algn="l" rtl="0">
              <a:lnSpc>
                <a:spcPct val="80000"/>
              </a:lnSpc>
              <a:spcBef>
                <a:spcPts val="0"/>
              </a:spcBef>
              <a:spcAft>
                <a:spcPts val="0"/>
              </a:spcAft>
              <a:buClr>
                <a:srgbClr val="000000"/>
              </a:buClr>
              <a:buSzPct val="25000"/>
              <a:buFont typeface="Arial"/>
              <a:buNone/>
            </a:pPr>
            <a:r>
              <a:rPr lang="en" sz="1800" b="1" i="0" u="none" strike="noStrike" cap="none" dirty="0">
                <a:solidFill>
                  <a:srgbClr val="000000"/>
                </a:solidFill>
                <a:latin typeface="Average"/>
                <a:ea typeface="Average"/>
                <a:cs typeface="Average"/>
                <a:sym typeface="Average"/>
              </a:rPr>
              <a:t>Give healthcare providers real-time, electronic access at the point-of-care to their patients’ complete Maryland controlled dangerous substance (CDS) prescription history to</a:t>
            </a:r>
            <a:r>
              <a:rPr lang="en" sz="1800" b="0" i="0" u="none" strike="noStrike" cap="none" dirty="0">
                <a:solidFill>
                  <a:srgbClr val="000000"/>
                </a:solidFill>
                <a:latin typeface="Average"/>
                <a:ea typeface="Average"/>
                <a:cs typeface="Average"/>
                <a:sym typeface="Average"/>
              </a:rPr>
              <a:t>:</a:t>
            </a:r>
          </a:p>
        </p:txBody>
      </p:sp>
      <p:sp>
        <p:nvSpPr>
          <p:cNvPr id="2" name="Rectangle 1"/>
          <p:cNvSpPr/>
          <p:nvPr/>
        </p:nvSpPr>
        <p:spPr>
          <a:xfrm>
            <a:off x="2362200" y="1875294"/>
            <a:ext cx="6019800" cy="3354765"/>
          </a:xfrm>
          <a:prstGeom prst="rect">
            <a:avLst/>
          </a:prstGeom>
        </p:spPr>
        <p:txBody>
          <a:bodyPr wrap="square">
            <a:spAutoFit/>
          </a:bodyPr>
          <a:lstStyle/>
          <a:p>
            <a:pPr marL="285750" indent="-285750" fontAlgn="base">
              <a:buFont typeface="Arial" panose="020B0604020202020204" pitchFamily="34" charset="0"/>
              <a:buChar char="•"/>
            </a:pPr>
            <a:r>
              <a:rPr lang="en-US" sz="1600" dirty="0">
                <a:latin typeface="Average" panose="020B0604020202020204" charset="0"/>
              </a:rPr>
              <a:t>Enhance patient-provider communication</a:t>
            </a:r>
          </a:p>
          <a:p>
            <a:pPr marL="285750" indent="-285750" fontAlgn="base">
              <a:buFont typeface="Arial" panose="020B0604020202020204" pitchFamily="34" charset="0"/>
              <a:buChar char="•"/>
            </a:pPr>
            <a:endParaRPr lang="en-US" sz="800" dirty="0">
              <a:latin typeface="Average" panose="020B0604020202020204" charset="0"/>
            </a:endParaRPr>
          </a:p>
          <a:p>
            <a:pPr marL="285750" indent="-285750" fontAlgn="base">
              <a:buFont typeface="Arial" panose="020B0604020202020204" pitchFamily="34" charset="0"/>
              <a:buChar char="•"/>
            </a:pPr>
            <a:r>
              <a:rPr lang="en-US" sz="1600" dirty="0">
                <a:latin typeface="Average" panose="020B0604020202020204" charset="0"/>
              </a:rPr>
              <a:t>Identify aberrant drug using behavior (e.g. receiving multiple CDS Rx from other providers)</a:t>
            </a:r>
          </a:p>
          <a:p>
            <a:pPr marL="285750" indent="-285750" fontAlgn="base">
              <a:buFont typeface="Arial" panose="020B0604020202020204" pitchFamily="34" charset="0"/>
              <a:buChar char="•"/>
            </a:pPr>
            <a:endParaRPr lang="en-US" sz="800" dirty="0">
              <a:latin typeface="Average" panose="020B0604020202020204" charset="0"/>
            </a:endParaRPr>
          </a:p>
          <a:p>
            <a:pPr fontAlgn="base"/>
            <a:endParaRPr lang="en-US" sz="400" dirty="0">
              <a:latin typeface="Average" panose="020B0604020202020204" charset="0"/>
            </a:endParaRPr>
          </a:p>
          <a:p>
            <a:pPr marL="285750" indent="-285750" fontAlgn="base">
              <a:buFont typeface="Arial" panose="020B0604020202020204" pitchFamily="34" charset="0"/>
              <a:buChar char="•"/>
            </a:pPr>
            <a:r>
              <a:rPr lang="en-US" sz="1600" dirty="0">
                <a:latin typeface="Average" panose="020B0604020202020204" charset="0"/>
              </a:rPr>
              <a:t>Improve providers’ ability to identify possible substance use disorders and refer to appropriate assessment, treatment, and recovery services</a:t>
            </a:r>
          </a:p>
          <a:p>
            <a:pPr marL="285750" indent="-285750" fontAlgn="base">
              <a:buFont typeface="Arial" panose="020B0604020202020204" pitchFamily="34" charset="0"/>
              <a:buChar char="•"/>
            </a:pPr>
            <a:endParaRPr lang="en-US" sz="800" dirty="0">
              <a:latin typeface="Average" panose="020B0604020202020204" charset="0"/>
            </a:endParaRPr>
          </a:p>
          <a:p>
            <a:pPr fontAlgn="base"/>
            <a:endParaRPr lang="en-US" sz="400" dirty="0">
              <a:latin typeface="Average" panose="020B0604020202020204" charset="0"/>
            </a:endParaRPr>
          </a:p>
          <a:p>
            <a:pPr marL="285750" indent="-285750" fontAlgn="base">
              <a:buFont typeface="Arial" panose="020B0604020202020204" pitchFamily="34" charset="0"/>
              <a:buChar char="•"/>
            </a:pPr>
            <a:r>
              <a:rPr lang="en-US" sz="1600" dirty="0">
                <a:latin typeface="Average" panose="020B0604020202020204" charset="0"/>
              </a:rPr>
              <a:t>Improve providers’ ability to safely and effectively manage patients’ pain and other conditions with CDS pharmacotherapy</a:t>
            </a:r>
          </a:p>
          <a:p>
            <a:pPr marL="285750" indent="-285750" fontAlgn="base">
              <a:buFont typeface="Arial" panose="020B0604020202020204" pitchFamily="34" charset="0"/>
              <a:buChar char="•"/>
            </a:pPr>
            <a:endParaRPr lang="en-US" sz="800" dirty="0">
              <a:latin typeface="Average" panose="020B0604020202020204" charset="0"/>
            </a:endParaRPr>
          </a:p>
          <a:p>
            <a:pPr fontAlgn="base"/>
            <a:endParaRPr lang="en-US" sz="400" dirty="0">
              <a:latin typeface="Average" panose="020B0604020202020204" charset="0"/>
            </a:endParaRPr>
          </a:p>
          <a:p>
            <a:pPr marL="285750" indent="-285750" fontAlgn="base">
              <a:buFont typeface="Arial" panose="020B0604020202020204" pitchFamily="34" charset="0"/>
              <a:buChar char="•"/>
            </a:pPr>
            <a:r>
              <a:rPr lang="en-US" sz="1600" dirty="0">
                <a:latin typeface="Average" panose="020B0604020202020204" charset="0"/>
              </a:rPr>
              <a:t>Increase confidence in prescribing decisions and patient compliance, and decrease potential for harmful drug interactions</a:t>
            </a:r>
          </a:p>
        </p:txBody>
      </p:sp>
      <p:pic>
        <p:nvPicPr>
          <p:cNvPr id="1031" name="Picture 7" descr="C:\Users\jacksonk\AppData\Local\Microsoft\Windows\Temporary Internet Files\Content.IE5\18RLRTOB\139078793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57354"/>
            <a:ext cx="2057400" cy="15576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jacksonk\AppData\Local\Temp\jZip\jZip8217\jZipC1D9\PDMP-01.png"/>
          <p:cNvPicPr>
            <a:picLocks noChangeAspect="1" noChangeArrowheads="1"/>
          </p:cNvPicPr>
          <p:nvPr/>
        </p:nvPicPr>
        <p:blipFill rotWithShape="1">
          <a:blip r:embed="rId4">
            <a:extLst>
              <a:ext uri="{28A0092B-C50C-407E-A947-70E740481C1C}">
                <a14:useLocalDpi xmlns:a14="http://schemas.microsoft.com/office/drawing/2010/main" val="0"/>
              </a:ext>
            </a:extLst>
          </a:blip>
          <a:srcRect l="14521" r="13517"/>
          <a:stretch/>
        </p:blipFill>
        <p:spPr bwMode="auto">
          <a:xfrm>
            <a:off x="8305800" y="4437234"/>
            <a:ext cx="798141" cy="6872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p:nvPr/>
        </p:nvSpPr>
        <p:spPr>
          <a:xfrm>
            <a:off x="5058125" y="766900"/>
            <a:ext cx="1644299" cy="1463099"/>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41" name="Shape 441"/>
          <p:cNvSpPr/>
          <p:nvPr/>
        </p:nvSpPr>
        <p:spPr>
          <a:xfrm>
            <a:off x="0" y="0"/>
            <a:ext cx="9161099" cy="2484599"/>
          </a:xfrm>
          <a:prstGeom prst="rect">
            <a:avLst/>
          </a:prstGeom>
          <a:solidFill>
            <a:srgbClr val="D9D9D9"/>
          </a:solid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442" name="Shape 442"/>
          <p:cNvSpPr txBox="1">
            <a:spLocks noGrp="1"/>
          </p:cNvSpPr>
          <p:nvPr>
            <p:ph type="title" idx="4294967295"/>
          </p:nvPr>
        </p:nvSpPr>
        <p:spPr>
          <a:xfrm>
            <a:off x="320250" y="325325"/>
            <a:ext cx="8520599" cy="733499"/>
          </a:xfrm>
          <a:prstGeom prst="rect">
            <a:avLst/>
          </a:prstGeom>
          <a:solidFill>
            <a:srgbClr val="C00000"/>
          </a:solidFill>
          <a:ln>
            <a:noFill/>
          </a:ln>
        </p:spPr>
        <p:txBody>
          <a:bodyPr lIns="91425" tIns="91425" rIns="91425" bIns="91425" anchor="ctr" anchorCtr="0">
            <a:noAutofit/>
          </a:bodyPr>
          <a:lstStyle/>
          <a:p>
            <a:pPr algn="ctr">
              <a:buSzPct val="25000"/>
            </a:pPr>
            <a:r>
              <a:rPr lang="en" dirty="0">
                <a:solidFill>
                  <a:schemeClr val="tx1"/>
                </a:solidFill>
                <a:sym typeface="Arial"/>
              </a:rPr>
              <a:t>PDMP as a clinical tool - the team!</a:t>
            </a:r>
          </a:p>
        </p:txBody>
      </p:sp>
      <p:pic>
        <p:nvPicPr>
          <p:cNvPr id="443" name="Shape 443" descr="Corporate headshot of a woman"/>
          <p:cNvPicPr preferRelativeResize="0"/>
          <p:nvPr/>
        </p:nvPicPr>
        <p:blipFill rotWithShape="1">
          <a:blip r:embed="rId3">
            <a:alphaModFix/>
          </a:blip>
          <a:srcRect/>
          <a:stretch/>
        </p:blipFill>
        <p:spPr>
          <a:xfrm>
            <a:off x="431462" y="1322225"/>
            <a:ext cx="1644298" cy="1644298"/>
          </a:xfrm>
          <a:prstGeom prst="ellipse">
            <a:avLst/>
          </a:prstGeom>
          <a:noFill/>
          <a:ln>
            <a:noFill/>
          </a:ln>
        </p:spPr>
      </p:pic>
      <p:sp>
        <p:nvSpPr>
          <p:cNvPr id="444" name="Shape 444"/>
          <p:cNvSpPr txBox="1">
            <a:spLocks noGrp="1"/>
          </p:cNvSpPr>
          <p:nvPr>
            <p:ph type="body" idx="4294967295"/>
          </p:nvPr>
        </p:nvSpPr>
        <p:spPr>
          <a:xfrm>
            <a:off x="164950" y="3108899"/>
            <a:ext cx="2177399" cy="436200"/>
          </a:xfrm>
          <a:prstGeom prst="rect">
            <a:avLst/>
          </a:prstGeom>
          <a:noFill/>
          <a:ln>
            <a:noFill/>
          </a:ln>
        </p:spPr>
        <p:txBody>
          <a:bodyPr lIns="91425" tIns="91425" rIns="91425" bIns="91425" anchor="t" anchorCtr="0">
            <a:noAutofit/>
          </a:bodyPr>
          <a:lstStyle/>
          <a:p>
            <a:pPr marL="0" marR="0" lvl="0" indent="0" algn="ctr" rtl="0">
              <a:lnSpc>
                <a:spcPct val="115000"/>
              </a:lnSpc>
              <a:spcBef>
                <a:spcPts val="0"/>
              </a:spcBef>
              <a:spcAft>
                <a:spcPts val="0"/>
              </a:spcAft>
              <a:buClr>
                <a:schemeClr val="accent3"/>
              </a:buClr>
              <a:buSzPct val="25000"/>
              <a:buFont typeface="Average"/>
              <a:buNone/>
            </a:pPr>
            <a:r>
              <a:rPr lang="en" sz="1700" b="0" i="0" u="none" strike="noStrike" cap="none">
                <a:solidFill>
                  <a:schemeClr val="dk1"/>
                </a:solidFill>
                <a:latin typeface="Average"/>
                <a:ea typeface="Average"/>
                <a:cs typeface="Average"/>
                <a:sym typeface="Average"/>
              </a:rPr>
              <a:t>PDMP</a:t>
            </a:r>
          </a:p>
        </p:txBody>
      </p:sp>
      <p:cxnSp>
        <p:nvCxnSpPr>
          <p:cNvPr id="445" name="Shape 445"/>
          <p:cNvCxnSpPr/>
          <p:nvPr/>
        </p:nvCxnSpPr>
        <p:spPr>
          <a:xfrm>
            <a:off x="1118175" y="3561937"/>
            <a:ext cx="270900" cy="0"/>
          </a:xfrm>
          <a:prstGeom prst="straightConnector1">
            <a:avLst/>
          </a:prstGeom>
          <a:noFill/>
          <a:ln w="9525" cap="flat" cmpd="sng">
            <a:solidFill>
              <a:schemeClr val="dk2"/>
            </a:solidFill>
            <a:prstDash val="solid"/>
            <a:round/>
            <a:headEnd type="none" w="med" len="med"/>
            <a:tailEnd type="none" w="med" len="med"/>
          </a:ln>
        </p:spPr>
      </p:cxnSp>
      <p:sp>
        <p:nvSpPr>
          <p:cNvPr id="446" name="Shape 446"/>
          <p:cNvSpPr txBox="1">
            <a:spLocks noGrp="1"/>
          </p:cNvSpPr>
          <p:nvPr>
            <p:ph type="body" idx="4294967295"/>
          </p:nvPr>
        </p:nvSpPr>
        <p:spPr>
          <a:xfrm>
            <a:off x="106200" y="3321575"/>
            <a:ext cx="2236200" cy="1821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3"/>
              </a:buClr>
              <a:buSzPct val="25000"/>
              <a:buFont typeface="Average"/>
              <a:buNone/>
            </a:pPr>
            <a:endParaRPr sz="1400" dirty="0">
              <a:solidFill>
                <a:srgbClr val="EFEFEF"/>
              </a:solidFill>
            </a:endParaRPr>
          </a:p>
          <a:p>
            <a:pPr marL="0" marR="0" lvl="0" indent="0" algn="l" rtl="0">
              <a:lnSpc>
                <a:spcPct val="100000"/>
              </a:lnSpc>
              <a:spcBef>
                <a:spcPts val="0"/>
              </a:spcBef>
              <a:spcAft>
                <a:spcPts val="0"/>
              </a:spcAft>
              <a:buClr>
                <a:schemeClr val="accent3"/>
              </a:buClr>
              <a:buSzPct val="25000"/>
              <a:buFont typeface="Average"/>
              <a:buNone/>
            </a:pPr>
            <a:r>
              <a:rPr lang="en" sz="1400" dirty="0">
                <a:solidFill>
                  <a:srgbClr val="EFEFEF"/>
                </a:solidFill>
              </a:rPr>
              <a:t>Department of Health and Mental Hygiene (DHMH), Behavioral Health Administration (BHA), Office of Overdose Prevention adminsters PDMP</a:t>
            </a:r>
          </a:p>
        </p:txBody>
      </p:sp>
      <p:pic>
        <p:nvPicPr>
          <p:cNvPr id="447" name="Shape 447" descr="Corporate headshot of a man"/>
          <p:cNvPicPr preferRelativeResize="0"/>
          <p:nvPr/>
        </p:nvPicPr>
        <p:blipFill rotWithShape="1">
          <a:blip r:embed="rId4">
            <a:alphaModFix/>
          </a:blip>
          <a:srcRect/>
          <a:stretch/>
        </p:blipFill>
        <p:spPr>
          <a:xfrm>
            <a:off x="2649419" y="1322375"/>
            <a:ext cx="1644298" cy="1643999"/>
          </a:xfrm>
          <a:prstGeom prst="ellipse">
            <a:avLst/>
          </a:prstGeom>
          <a:noFill/>
          <a:ln>
            <a:noFill/>
          </a:ln>
        </p:spPr>
      </p:pic>
      <p:sp>
        <p:nvSpPr>
          <p:cNvPr id="448" name="Shape 448"/>
          <p:cNvSpPr txBox="1">
            <a:spLocks noGrp="1"/>
          </p:cNvSpPr>
          <p:nvPr>
            <p:ph type="body" idx="4294967295"/>
          </p:nvPr>
        </p:nvSpPr>
        <p:spPr>
          <a:xfrm>
            <a:off x="2374571" y="3069011"/>
            <a:ext cx="2177399" cy="436198"/>
          </a:xfrm>
          <a:prstGeom prst="rect">
            <a:avLst/>
          </a:prstGeom>
          <a:noFill/>
          <a:ln>
            <a:noFill/>
          </a:ln>
        </p:spPr>
        <p:txBody>
          <a:bodyPr lIns="91425" tIns="91425" rIns="91425" bIns="91425" anchor="t" anchorCtr="0">
            <a:noAutofit/>
          </a:bodyPr>
          <a:lstStyle/>
          <a:p>
            <a:pPr marL="0" marR="0" lvl="0" indent="0" algn="ctr" rtl="0">
              <a:lnSpc>
                <a:spcPct val="115000"/>
              </a:lnSpc>
              <a:spcBef>
                <a:spcPts val="0"/>
              </a:spcBef>
              <a:spcAft>
                <a:spcPts val="0"/>
              </a:spcAft>
              <a:buClr>
                <a:schemeClr val="accent3"/>
              </a:buClr>
              <a:buSzPct val="25000"/>
              <a:buFont typeface="Average"/>
              <a:buNone/>
            </a:pPr>
            <a:r>
              <a:rPr lang="en" sz="1700" b="0" i="0" u="none" strike="noStrike" cap="none">
                <a:solidFill>
                  <a:schemeClr val="dk1"/>
                </a:solidFill>
                <a:latin typeface="Average"/>
                <a:ea typeface="Average"/>
                <a:cs typeface="Average"/>
                <a:sym typeface="Average"/>
              </a:rPr>
              <a:t>CRISP </a:t>
            </a:r>
          </a:p>
        </p:txBody>
      </p:sp>
      <p:cxnSp>
        <p:nvCxnSpPr>
          <p:cNvPr id="449" name="Shape 449"/>
          <p:cNvCxnSpPr/>
          <p:nvPr/>
        </p:nvCxnSpPr>
        <p:spPr>
          <a:xfrm>
            <a:off x="3327800" y="3561937"/>
            <a:ext cx="270900" cy="0"/>
          </a:xfrm>
          <a:prstGeom prst="straightConnector1">
            <a:avLst/>
          </a:prstGeom>
          <a:noFill/>
          <a:ln w="9525" cap="flat" cmpd="sng">
            <a:solidFill>
              <a:schemeClr val="dk2"/>
            </a:solidFill>
            <a:prstDash val="solid"/>
            <a:round/>
            <a:headEnd type="none" w="med" len="med"/>
            <a:tailEnd type="none" w="med" len="med"/>
          </a:ln>
        </p:spPr>
      </p:cxnSp>
      <p:sp>
        <p:nvSpPr>
          <p:cNvPr id="450" name="Shape 450"/>
          <p:cNvSpPr txBox="1">
            <a:spLocks noGrp="1"/>
          </p:cNvSpPr>
          <p:nvPr>
            <p:ph type="body" idx="4294967295"/>
          </p:nvPr>
        </p:nvSpPr>
        <p:spPr>
          <a:xfrm>
            <a:off x="2374550" y="3368787"/>
            <a:ext cx="2177399" cy="1926599"/>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accent3"/>
              </a:buClr>
              <a:buSzPct val="25000"/>
              <a:buFont typeface="Average"/>
              <a:buNone/>
            </a:pPr>
            <a:endParaRPr sz="1600" dirty="0">
              <a:solidFill>
                <a:srgbClr val="EFEFEF"/>
              </a:solidFill>
            </a:endParaRPr>
          </a:p>
          <a:p>
            <a:pPr marL="0" marR="0" lvl="0" indent="0" algn="l" rtl="0">
              <a:lnSpc>
                <a:spcPct val="90000"/>
              </a:lnSpc>
              <a:spcBef>
                <a:spcPts val="0"/>
              </a:spcBef>
              <a:spcAft>
                <a:spcPts val="0"/>
              </a:spcAft>
              <a:buClr>
                <a:schemeClr val="accent3"/>
              </a:buClr>
              <a:buSzPct val="25000"/>
              <a:buFont typeface="Average"/>
              <a:buNone/>
            </a:pPr>
            <a:r>
              <a:rPr lang="en" sz="1400" dirty="0">
                <a:solidFill>
                  <a:srgbClr val="EFEFEF"/>
                </a:solidFill>
              </a:rPr>
              <a:t>State-designated H</a:t>
            </a:r>
            <a:r>
              <a:rPr lang="en" sz="1400" b="0" i="0" u="none" strike="noStrike" cap="none" dirty="0">
                <a:solidFill>
                  <a:srgbClr val="EFEFEF"/>
                </a:solidFill>
              </a:rPr>
              <a:t>ealth Information Exchange (HIE) </a:t>
            </a:r>
            <a:r>
              <a:rPr lang="en" sz="1400" dirty="0">
                <a:solidFill>
                  <a:srgbClr val="EFEFEF"/>
                </a:solidFill>
              </a:rPr>
              <a:t>registers clinical PDMP users and provides data access within Query Portal and integrations</a:t>
            </a:r>
          </a:p>
        </p:txBody>
      </p:sp>
      <p:sp>
        <p:nvSpPr>
          <p:cNvPr id="451" name="Shape 451"/>
          <p:cNvSpPr txBox="1">
            <a:spLocks noGrp="1"/>
          </p:cNvSpPr>
          <p:nvPr>
            <p:ph type="body" idx="4294967295"/>
          </p:nvPr>
        </p:nvSpPr>
        <p:spPr>
          <a:xfrm>
            <a:off x="4584178" y="3108899"/>
            <a:ext cx="2177399" cy="436200"/>
          </a:xfrm>
          <a:prstGeom prst="rect">
            <a:avLst/>
          </a:prstGeom>
          <a:noFill/>
          <a:ln>
            <a:noFill/>
          </a:ln>
        </p:spPr>
        <p:txBody>
          <a:bodyPr lIns="91425" tIns="91425" rIns="91425" bIns="91425" anchor="t" anchorCtr="0">
            <a:noAutofit/>
          </a:bodyPr>
          <a:lstStyle/>
          <a:p>
            <a:pPr marL="0" marR="0" lvl="0" indent="0" algn="ctr" rtl="0">
              <a:lnSpc>
                <a:spcPct val="115000"/>
              </a:lnSpc>
              <a:spcBef>
                <a:spcPts val="0"/>
              </a:spcBef>
              <a:spcAft>
                <a:spcPts val="0"/>
              </a:spcAft>
              <a:buClr>
                <a:schemeClr val="accent3"/>
              </a:buClr>
              <a:buSzPct val="25000"/>
              <a:buFont typeface="Average"/>
              <a:buNone/>
            </a:pPr>
            <a:r>
              <a:rPr lang="en" sz="1700">
                <a:solidFill>
                  <a:schemeClr val="dk1"/>
                </a:solidFill>
              </a:rPr>
              <a:t>CLINICAL USERS</a:t>
            </a:r>
            <a:r>
              <a:rPr lang="en" sz="1700" b="0" i="0" u="none" strike="noStrike" cap="none">
                <a:solidFill>
                  <a:schemeClr val="dk1"/>
                </a:solidFill>
                <a:latin typeface="Average"/>
                <a:ea typeface="Average"/>
                <a:cs typeface="Average"/>
                <a:sym typeface="Average"/>
              </a:rPr>
              <a:t> </a:t>
            </a:r>
          </a:p>
        </p:txBody>
      </p:sp>
      <p:cxnSp>
        <p:nvCxnSpPr>
          <p:cNvPr id="452" name="Shape 452"/>
          <p:cNvCxnSpPr/>
          <p:nvPr/>
        </p:nvCxnSpPr>
        <p:spPr>
          <a:xfrm>
            <a:off x="5554075" y="3561937"/>
            <a:ext cx="270900" cy="0"/>
          </a:xfrm>
          <a:prstGeom prst="straightConnector1">
            <a:avLst/>
          </a:prstGeom>
          <a:noFill/>
          <a:ln w="9525" cap="flat" cmpd="sng">
            <a:solidFill>
              <a:schemeClr val="dk2"/>
            </a:solidFill>
            <a:prstDash val="solid"/>
            <a:round/>
            <a:headEnd type="none" w="med" len="med"/>
            <a:tailEnd type="none" w="med" len="med"/>
          </a:ln>
        </p:spPr>
      </p:cxnSp>
      <p:sp>
        <p:nvSpPr>
          <p:cNvPr id="453" name="Shape 453"/>
          <p:cNvSpPr txBox="1">
            <a:spLocks noGrp="1"/>
          </p:cNvSpPr>
          <p:nvPr>
            <p:ph type="body" idx="4294967295"/>
          </p:nvPr>
        </p:nvSpPr>
        <p:spPr>
          <a:xfrm>
            <a:off x="4737725" y="3269225"/>
            <a:ext cx="2285100" cy="1926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3"/>
              </a:buClr>
              <a:buSzPct val="25000"/>
              <a:buFont typeface="Average"/>
              <a:buNone/>
            </a:pPr>
            <a:endParaRPr dirty="0"/>
          </a:p>
          <a:p>
            <a:pPr marL="0" marR="0" lvl="0" indent="0" algn="l" rtl="0">
              <a:lnSpc>
                <a:spcPct val="100000"/>
              </a:lnSpc>
              <a:spcBef>
                <a:spcPts val="0"/>
              </a:spcBef>
              <a:spcAft>
                <a:spcPts val="0"/>
              </a:spcAft>
              <a:buClr>
                <a:schemeClr val="accent3"/>
              </a:buClr>
              <a:buSzPct val="25000"/>
              <a:buFont typeface="Average"/>
              <a:buNone/>
            </a:pPr>
            <a:r>
              <a:rPr lang="en" sz="1400" dirty="0">
                <a:solidFill>
                  <a:srgbClr val="EFEFEF"/>
                </a:solidFill>
              </a:rPr>
              <a:t>Includes Prescribers, Pharmacists, Prescriber Delegates, and Pharmacist Delegates</a:t>
            </a:r>
          </a:p>
          <a:p>
            <a:pPr marL="0" marR="0" lvl="0" indent="0" algn="l" rtl="0">
              <a:lnSpc>
                <a:spcPct val="100000"/>
              </a:lnSpc>
              <a:spcBef>
                <a:spcPts val="0"/>
              </a:spcBef>
              <a:spcAft>
                <a:spcPts val="0"/>
              </a:spcAft>
              <a:buClr>
                <a:schemeClr val="accent3"/>
              </a:buClr>
              <a:buSzPct val="25000"/>
              <a:buFont typeface="Average"/>
              <a:buNone/>
            </a:pPr>
            <a:r>
              <a:rPr lang="en" sz="1400" dirty="0">
                <a:solidFill>
                  <a:srgbClr val="EFEFEF"/>
                </a:solidFill>
              </a:rPr>
              <a:t>Access data for the medical care of a patient.</a:t>
            </a:r>
          </a:p>
        </p:txBody>
      </p:sp>
      <p:pic>
        <p:nvPicPr>
          <p:cNvPr id="454" name="Shape 454" descr="Corporate headshot of a man"/>
          <p:cNvPicPr preferRelativeResize="0"/>
          <p:nvPr/>
        </p:nvPicPr>
        <p:blipFill rotWithShape="1">
          <a:blip r:embed="rId5">
            <a:alphaModFix/>
          </a:blip>
          <a:srcRect/>
          <a:stretch/>
        </p:blipFill>
        <p:spPr>
          <a:xfrm>
            <a:off x="7085336" y="1322225"/>
            <a:ext cx="1644298" cy="1644298"/>
          </a:xfrm>
          <a:prstGeom prst="ellipse">
            <a:avLst/>
          </a:prstGeom>
          <a:noFill/>
          <a:ln>
            <a:noFill/>
          </a:ln>
        </p:spPr>
      </p:pic>
      <p:sp>
        <p:nvSpPr>
          <p:cNvPr id="455" name="Shape 455"/>
          <p:cNvSpPr txBox="1">
            <a:spLocks noGrp="1"/>
          </p:cNvSpPr>
          <p:nvPr>
            <p:ph type="body" idx="4294967295"/>
          </p:nvPr>
        </p:nvSpPr>
        <p:spPr>
          <a:xfrm>
            <a:off x="6793800" y="3108899"/>
            <a:ext cx="2177400" cy="436200"/>
          </a:xfrm>
          <a:prstGeom prst="rect">
            <a:avLst/>
          </a:prstGeom>
          <a:noFill/>
          <a:ln>
            <a:noFill/>
          </a:ln>
        </p:spPr>
        <p:txBody>
          <a:bodyPr lIns="91425" tIns="91425" rIns="91425" bIns="91425" anchor="t" anchorCtr="0">
            <a:noAutofit/>
          </a:bodyPr>
          <a:lstStyle/>
          <a:p>
            <a:pPr marL="0" marR="0" lvl="0" indent="0" algn="ctr" rtl="0">
              <a:lnSpc>
                <a:spcPct val="115000"/>
              </a:lnSpc>
              <a:spcBef>
                <a:spcPts val="0"/>
              </a:spcBef>
              <a:spcAft>
                <a:spcPts val="0"/>
              </a:spcAft>
              <a:buClr>
                <a:schemeClr val="accent3"/>
              </a:buClr>
              <a:buSzPct val="25000"/>
              <a:buFont typeface="Average"/>
              <a:buNone/>
            </a:pPr>
            <a:r>
              <a:rPr lang="en" sz="1700">
                <a:solidFill>
                  <a:schemeClr val="dk1"/>
                </a:solidFill>
              </a:rPr>
              <a:t>DISPENSERS</a:t>
            </a:r>
          </a:p>
        </p:txBody>
      </p:sp>
      <p:cxnSp>
        <p:nvCxnSpPr>
          <p:cNvPr id="456" name="Shape 456"/>
          <p:cNvCxnSpPr/>
          <p:nvPr/>
        </p:nvCxnSpPr>
        <p:spPr>
          <a:xfrm>
            <a:off x="7747050" y="3561937"/>
            <a:ext cx="270900" cy="0"/>
          </a:xfrm>
          <a:prstGeom prst="straightConnector1">
            <a:avLst/>
          </a:prstGeom>
          <a:noFill/>
          <a:ln w="9525" cap="flat" cmpd="sng">
            <a:solidFill>
              <a:schemeClr val="dk2"/>
            </a:solidFill>
            <a:prstDash val="solid"/>
            <a:round/>
            <a:headEnd type="none" w="med" len="med"/>
            <a:tailEnd type="none" w="med" len="med"/>
          </a:ln>
        </p:spPr>
      </p:cxnSp>
      <p:sp>
        <p:nvSpPr>
          <p:cNvPr id="457" name="Shape 457"/>
          <p:cNvSpPr txBox="1">
            <a:spLocks noGrp="1"/>
          </p:cNvSpPr>
          <p:nvPr>
            <p:ph type="body" idx="4294967295"/>
          </p:nvPr>
        </p:nvSpPr>
        <p:spPr>
          <a:xfrm>
            <a:off x="6908150" y="3321575"/>
            <a:ext cx="2177399" cy="1821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accent3"/>
              </a:buClr>
              <a:buSzPct val="25000"/>
              <a:buFont typeface="Average"/>
              <a:buNone/>
            </a:pPr>
            <a:endParaRPr sz="1600" dirty="0">
              <a:solidFill>
                <a:srgbClr val="F3F3F3"/>
              </a:solidFill>
            </a:endParaRPr>
          </a:p>
          <a:p>
            <a:pPr marL="0" marR="0" lvl="0" indent="0" algn="l" rtl="0">
              <a:lnSpc>
                <a:spcPct val="100000"/>
              </a:lnSpc>
              <a:spcBef>
                <a:spcPts val="0"/>
              </a:spcBef>
              <a:spcAft>
                <a:spcPts val="0"/>
              </a:spcAft>
              <a:buClr>
                <a:schemeClr val="accent3"/>
              </a:buClr>
              <a:buSzPct val="25000"/>
              <a:buFont typeface="Average"/>
              <a:buNone/>
            </a:pPr>
            <a:r>
              <a:rPr lang="en" sz="1400" dirty="0">
                <a:solidFill>
                  <a:srgbClr val="F3F3F3"/>
                </a:solidFill>
              </a:rPr>
              <a:t>Pharmacies (facility or mail-order) and providers who dispense CDS report Schedule II-V prescriptions dispensed in Maryland</a:t>
            </a:r>
          </a:p>
        </p:txBody>
      </p:sp>
      <p:pic>
        <p:nvPicPr>
          <p:cNvPr id="458" name="Shape 458"/>
          <p:cNvPicPr preferRelativeResize="0"/>
          <p:nvPr/>
        </p:nvPicPr>
        <p:blipFill rotWithShape="1">
          <a:blip r:embed="rId6">
            <a:alphaModFix/>
          </a:blip>
          <a:srcRect/>
          <a:stretch/>
        </p:blipFill>
        <p:spPr>
          <a:xfrm>
            <a:off x="-295300" y="1250500"/>
            <a:ext cx="3097800" cy="2018700"/>
          </a:xfrm>
          <a:prstGeom prst="rect">
            <a:avLst/>
          </a:prstGeom>
          <a:noFill/>
          <a:ln>
            <a:noFill/>
          </a:ln>
        </p:spPr>
      </p:pic>
      <p:sp>
        <p:nvSpPr>
          <p:cNvPr id="459" name="Shape 459"/>
          <p:cNvSpPr/>
          <p:nvPr/>
        </p:nvSpPr>
        <p:spPr>
          <a:xfrm>
            <a:off x="2649425" y="1286975"/>
            <a:ext cx="1644299" cy="1725300"/>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460" name="Shape 460"/>
          <p:cNvPicPr preferRelativeResize="0"/>
          <p:nvPr/>
        </p:nvPicPr>
        <p:blipFill rotWithShape="1">
          <a:blip r:embed="rId7">
            <a:alphaModFix/>
          </a:blip>
          <a:srcRect/>
          <a:stretch/>
        </p:blipFill>
        <p:spPr>
          <a:xfrm>
            <a:off x="2845536" y="1495450"/>
            <a:ext cx="1252049" cy="1297850"/>
          </a:xfrm>
          <a:prstGeom prst="rect">
            <a:avLst/>
          </a:prstGeom>
          <a:noFill/>
          <a:ln>
            <a:noFill/>
          </a:ln>
        </p:spPr>
      </p:pic>
      <p:pic>
        <p:nvPicPr>
          <p:cNvPr id="461" name="Shape 461" descr="Corporate headshot of a woman"/>
          <p:cNvPicPr preferRelativeResize="0"/>
          <p:nvPr/>
        </p:nvPicPr>
        <p:blipFill rotWithShape="1">
          <a:blip r:embed="rId8">
            <a:alphaModFix/>
          </a:blip>
          <a:srcRect/>
          <a:stretch/>
        </p:blipFill>
        <p:spPr>
          <a:xfrm>
            <a:off x="4867378" y="1322212"/>
            <a:ext cx="1644298" cy="1644298"/>
          </a:xfrm>
          <a:prstGeom prst="ellipse">
            <a:avLst/>
          </a:prstGeom>
          <a:noFill/>
          <a:ln>
            <a:noFill/>
          </a:ln>
        </p:spPr>
      </p:pic>
      <p:sp>
        <p:nvSpPr>
          <p:cNvPr id="462" name="Shape 462"/>
          <p:cNvSpPr/>
          <p:nvPr/>
        </p:nvSpPr>
        <p:spPr>
          <a:xfrm>
            <a:off x="4793600" y="1368050"/>
            <a:ext cx="1791899" cy="1644299"/>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463" name="Shape 463" descr="Medical, Appointment, Doctor ..."/>
          <p:cNvPicPr preferRelativeResize="0"/>
          <p:nvPr/>
        </p:nvPicPr>
        <p:blipFill rotWithShape="1">
          <a:blip r:embed="rId9">
            <a:alphaModFix/>
          </a:blip>
          <a:srcRect/>
          <a:stretch/>
        </p:blipFill>
        <p:spPr>
          <a:xfrm>
            <a:off x="5107425" y="1593699"/>
            <a:ext cx="1155062" cy="1218208"/>
          </a:xfrm>
          <a:prstGeom prst="rect">
            <a:avLst/>
          </a:prstGeom>
          <a:noFill/>
          <a:ln>
            <a:noFill/>
          </a:ln>
        </p:spPr>
      </p:pic>
      <p:sp>
        <p:nvSpPr>
          <p:cNvPr id="464" name="Shape 464"/>
          <p:cNvSpPr/>
          <p:nvPr/>
        </p:nvSpPr>
        <p:spPr>
          <a:xfrm>
            <a:off x="7085375" y="1322375"/>
            <a:ext cx="1697999" cy="1643999"/>
          </a:xfrm>
          <a:prstGeom prst="ellipse">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465" name="Shape 465" descr="Occupation"/>
          <p:cNvPicPr preferRelativeResize="0"/>
          <p:nvPr/>
        </p:nvPicPr>
        <p:blipFill rotWithShape="1">
          <a:blip r:embed="rId10">
            <a:alphaModFix/>
          </a:blip>
          <a:srcRect/>
          <a:stretch/>
        </p:blipFill>
        <p:spPr>
          <a:xfrm>
            <a:off x="7370824" y="1670286"/>
            <a:ext cx="1252049" cy="103983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228600" y="228600"/>
            <a:ext cx="8686800" cy="731520"/>
          </a:xfrm>
          <a:prstGeom prst="rect">
            <a:avLst/>
          </a:prstGeom>
          <a:solidFill>
            <a:srgbClr val="C00000"/>
          </a:solidFill>
        </p:spPr>
        <p:txBody>
          <a:bodyPr lIns="91425" tIns="91425" rIns="91425" bIns="91425" anchor="ctr" anchorCtr="0">
            <a:noAutofit/>
          </a:bodyPr>
          <a:lstStyle/>
          <a:p>
            <a:pPr lvl="0" algn="ctr">
              <a:spcBef>
                <a:spcPts val="0"/>
              </a:spcBef>
              <a:buNone/>
            </a:pPr>
            <a:r>
              <a:rPr lang="en" dirty="0">
                <a:solidFill>
                  <a:schemeClr val="tx1"/>
                </a:solidFill>
              </a:rPr>
              <a:t>What Data Can Be Found in the PDMP</a:t>
            </a:r>
          </a:p>
        </p:txBody>
      </p:sp>
      <p:sp>
        <p:nvSpPr>
          <p:cNvPr id="394" name="Shape 394"/>
          <p:cNvSpPr txBox="1">
            <a:spLocks noGrp="1"/>
          </p:cNvSpPr>
          <p:nvPr>
            <p:ph type="body" idx="1"/>
          </p:nvPr>
        </p:nvSpPr>
        <p:spPr>
          <a:xfrm>
            <a:off x="311700" y="1066900"/>
            <a:ext cx="6546300" cy="3793200"/>
          </a:xfrm>
          <a:prstGeom prst="rect">
            <a:avLst/>
          </a:prstGeom>
        </p:spPr>
        <p:txBody>
          <a:bodyPr lIns="91425" tIns="91425" rIns="91425" bIns="91425" anchor="t" anchorCtr="0">
            <a:noAutofit/>
          </a:bodyPr>
          <a:lstStyle/>
          <a:p>
            <a:pPr marL="457200" lvl="0" indent="-330200" rtl="0">
              <a:spcBef>
                <a:spcPts val="0"/>
              </a:spcBef>
              <a:spcAft>
                <a:spcPts val="0"/>
              </a:spcAft>
              <a:buClr>
                <a:srgbClr val="000000"/>
              </a:buClr>
              <a:buSzPct val="100000"/>
              <a:buChar char="●"/>
            </a:pPr>
            <a:endParaRPr lang="en" sz="1600" dirty="0">
              <a:solidFill>
                <a:srgbClr val="000000"/>
              </a:solidFill>
            </a:endParaRPr>
          </a:p>
          <a:p>
            <a:pPr marL="457200" lvl="0" indent="-330200" rtl="0">
              <a:spcBef>
                <a:spcPts val="0"/>
              </a:spcBef>
              <a:spcAft>
                <a:spcPts val="0"/>
              </a:spcAft>
              <a:buClr>
                <a:srgbClr val="000000"/>
              </a:buClr>
              <a:buSzPct val="100000"/>
              <a:buChar char="●"/>
            </a:pPr>
            <a:r>
              <a:rPr lang="en" sz="1600" dirty="0">
                <a:solidFill>
                  <a:srgbClr val="000000"/>
                </a:solidFill>
              </a:rPr>
              <a:t>Records of all Schedule II-V CDS dispensed to patient in Maryland, including identifying information for:</a:t>
            </a:r>
          </a:p>
          <a:p>
            <a:pPr marL="914400" lvl="1" indent="-330200">
              <a:spcAft>
                <a:spcPts val="0"/>
              </a:spcAft>
              <a:buClr>
                <a:srgbClr val="000000"/>
              </a:buClr>
              <a:buSzPct val="100000"/>
              <a:buChar char="●"/>
            </a:pPr>
            <a:r>
              <a:rPr lang="en" sz="1200" dirty="0">
                <a:solidFill>
                  <a:srgbClr val="000000"/>
                </a:solidFill>
              </a:rPr>
              <a:t>Patient for whom the drug is prescribed, Prescriber, Dispenser, Drug</a:t>
            </a:r>
          </a:p>
          <a:p>
            <a:pPr lvl="0" rtl="0">
              <a:spcBef>
                <a:spcPts val="0"/>
              </a:spcBef>
              <a:spcAft>
                <a:spcPts val="0"/>
              </a:spcAft>
              <a:buNone/>
            </a:pPr>
            <a:endParaRPr sz="1600" dirty="0">
              <a:solidFill>
                <a:srgbClr val="000000"/>
              </a:solidFill>
            </a:endParaRPr>
          </a:p>
          <a:p>
            <a:pPr marL="457200" lvl="0" indent="-330200" rtl="0">
              <a:spcBef>
                <a:spcPts val="0"/>
              </a:spcBef>
              <a:spcAft>
                <a:spcPts val="0"/>
              </a:spcAft>
              <a:buClr>
                <a:srgbClr val="000000"/>
              </a:buClr>
              <a:buSzPct val="100000"/>
              <a:buChar char="●"/>
            </a:pPr>
            <a:r>
              <a:rPr lang="en" sz="1600" dirty="0">
                <a:solidFill>
                  <a:srgbClr val="000000"/>
                </a:solidFill>
              </a:rPr>
              <a:t>Includes dispensings by:</a:t>
            </a:r>
          </a:p>
          <a:p>
            <a:pPr marL="914400" lvl="1" indent="-330200" rtl="0">
              <a:spcBef>
                <a:spcPts val="0"/>
              </a:spcBef>
              <a:spcAft>
                <a:spcPts val="0"/>
              </a:spcAft>
              <a:buClr>
                <a:srgbClr val="000000"/>
              </a:buClr>
              <a:buSzPct val="100000"/>
              <a:buChar char="○"/>
            </a:pPr>
            <a:r>
              <a:rPr lang="en" sz="1600" dirty="0">
                <a:solidFill>
                  <a:srgbClr val="000000"/>
                </a:solidFill>
              </a:rPr>
              <a:t>hospital outpatient pharmacies</a:t>
            </a:r>
          </a:p>
          <a:p>
            <a:pPr marL="914400" lvl="1" indent="-330200" rtl="0">
              <a:spcBef>
                <a:spcPts val="0"/>
              </a:spcBef>
              <a:spcAft>
                <a:spcPts val="0"/>
              </a:spcAft>
              <a:buClr>
                <a:srgbClr val="000000"/>
              </a:buClr>
              <a:buSzPct val="100000"/>
              <a:buChar char="○"/>
            </a:pPr>
            <a:r>
              <a:rPr lang="en" sz="1600" dirty="0">
                <a:solidFill>
                  <a:srgbClr val="000000"/>
                </a:solidFill>
              </a:rPr>
              <a:t>community / retail pharmacies</a:t>
            </a:r>
          </a:p>
          <a:p>
            <a:pPr marL="914400" lvl="1" indent="-330200" rtl="0">
              <a:spcBef>
                <a:spcPts val="0"/>
              </a:spcBef>
              <a:spcAft>
                <a:spcPts val="0"/>
              </a:spcAft>
              <a:buClr>
                <a:srgbClr val="000000"/>
              </a:buClr>
              <a:buSzPct val="100000"/>
              <a:buChar char="○"/>
            </a:pPr>
            <a:r>
              <a:rPr lang="en" sz="1600" dirty="0">
                <a:solidFill>
                  <a:srgbClr val="000000"/>
                </a:solidFill>
              </a:rPr>
              <a:t>mail-order pharmacies dispensing to Maryland address</a:t>
            </a:r>
          </a:p>
          <a:p>
            <a:pPr marL="914400" lvl="1" indent="-330200" rtl="0">
              <a:spcBef>
                <a:spcPts val="0"/>
              </a:spcBef>
              <a:spcAft>
                <a:spcPts val="0"/>
              </a:spcAft>
              <a:buClr>
                <a:srgbClr val="000000"/>
              </a:buClr>
              <a:buSzPct val="100000"/>
              <a:buChar char="○"/>
            </a:pPr>
            <a:r>
              <a:rPr lang="en" sz="1600" dirty="0">
                <a:solidFill>
                  <a:srgbClr val="000000"/>
                </a:solidFill>
              </a:rPr>
              <a:t>Dispensing practitioners</a:t>
            </a:r>
          </a:p>
          <a:p>
            <a:pPr lvl="0" rtl="0">
              <a:spcBef>
                <a:spcPts val="0"/>
              </a:spcBef>
              <a:spcAft>
                <a:spcPts val="0"/>
              </a:spcAft>
              <a:buNone/>
            </a:pPr>
            <a:endParaRPr sz="1600" dirty="0">
              <a:solidFill>
                <a:srgbClr val="000000"/>
              </a:solidFill>
            </a:endParaRPr>
          </a:p>
          <a:p>
            <a:pPr marL="457200" lvl="0" indent="-330200" rtl="0">
              <a:spcBef>
                <a:spcPts val="0"/>
              </a:spcBef>
              <a:spcAft>
                <a:spcPts val="0"/>
              </a:spcAft>
              <a:buClr>
                <a:srgbClr val="000000"/>
              </a:buClr>
              <a:buSzPct val="100000"/>
              <a:buChar char="●"/>
            </a:pPr>
            <a:r>
              <a:rPr lang="en" sz="1600" dirty="0">
                <a:solidFill>
                  <a:srgbClr val="000000"/>
                </a:solidFill>
              </a:rPr>
              <a:t>Dispensers must report to the PDMP within 3 business days of dispensing a prescription</a:t>
            </a:r>
          </a:p>
          <a:p>
            <a:pPr marL="914400" lvl="1" indent="-330200" rtl="0">
              <a:spcBef>
                <a:spcPts val="0"/>
              </a:spcBef>
              <a:spcAft>
                <a:spcPts val="0"/>
              </a:spcAft>
              <a:buClr>
                <a:srgbClr val="000000"/>
              </a:buClr>
              <a:buSzPct val="100000"/>
              <a:buChar char="○"/>
            </a:pPr>
            <a:r>
              <a:rPr lang="en" sz="1600" dirty="0">
                <a:solidFill>
                  <a:srgbClr val="000000"/>
                </a:solidFill>
              </a:rPr>
              <a:t>Coming soon…. </a:t>
            </a:r>
            <a:r>
              <a:rPr lang="en-US" sz="1600" dirty="0">
                <a:solidFill>
                  <a:srgbClr val="000000"/>
                </a:solidFill>
              </a:rPr>
              <a:t>D</a:t>
            </a:r>
            <a:r>
              <a:rPr lang="en" sz="1600" dirty="0">
                <a:solidFill>
                  <a:srgbClr val="000000"/>
                </a:solidFill>
              </a:rPr>
              <a:t>aily reporting by dispensers to the PDMP!</a:t>
            </a:r>
          </a:p>
          <a:p>
            <a:pPr lvl="0">
              <a:spcBef>
                <a:spcPts val="0"/>
              </a:spcBef>
              <a:spcAft>
                <a:spcPts val="0"/>
              </a:spcAft>
              <a:buNone/>
            </a:pPr>
            <a:endParaRPr sz="1600" dirty="0">
              <a:solidFill>
                <a:srgbClr val="000000"/>
              </a:solidFill>
            </a:endParaRPr>
          </a:p>
        </p:txBody>
      </p:sp>
      <p:pic>
        <p:nvPicPr>
          <p:cNvPr id="5" name="Picture 3" descr="C:\Users\jacksonk\AppData\Local\Microsoft\Windows\Temporary Internet Files\Content.IE5\RFZXDFZU\doctor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2900" y="1733550"/>
            <a:ext cx="22225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jacksonk\AppData\Local\Temp\jZip\jZip8217\jZipC1D9\PDMP-01.png"/>
          <p:cNvPicPr>
            <a:picLocks noChangeAspect="1" noChangeArrowheads="1"/>
          </p:cNvPicPr>
          <p:nvPr/>
        </p:nvPicPr>
        <p:blipFill rotWithShape="1">
          <a:blip r:embed="rId4">
            <a:extLst>
              <a:ext uri="{28A0092B-C50C-407E-A947-70E740481C1C}">
                <a14:useLocalDpi xmlns:a14="http://schemas.microsoft.com/office/drawing/2010/main" val="0"/>
              </a:ext>
            </a:extLst>
          </a:blip>
          <a:srcRect l="14521" r="13517"/>
          <a:stretch/>
        </p:blipFill>
        <p:spPr bwMode="auto">
          <a:xfrm>
            <a:off x="8305800" y="4437234"/>
            <a:ext cx="798141" cy="6872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CCCCC"/>
        </a:solidFill>
        <a:effectLst/>
      </p:bgPr>
    </p:bg>
    <p:spTree>
      <p:nvGrpSpPr>
        <p:cNvPr id="1" name="Shape 399"/>
        <p:cNvGrpSpPr/>
        <p:nvPr/>
      </p:nvGrpSpPr>
      <p:grpSpPr>
        <a:xfrm>
          <a:off x="0" y="0"/>
          <a:ext cx="0" cy="0"/>
          <a:chOff x="0" y="0"/>
          <a:chExt cx="0" cy="0"/>
        </a:xfrm>
      </p:grpSpPr>
      <p:sp>
        <p:nvSpPr>
          <p:cNvPr id="400" name="Shape 400"/>
          <p:cNvSpPr txBox="1">
            <a:spLocks noGrp="1"/>
          </p:cNvSpPr>
          <p:nvPr>
            <p:ph type="title"/>
          </p:nvPr>
        </p:nvSpPr>
        <p:spPr>
          <a:xfrm>
            <a:off x="228600" y="228600"/>
            <a:ext cx="8686800" cy="731520"/>
          </a:xfrm>
          <a:prstGeom prst="rect">
            <a:avLst/>
          </a:prstGeom>
          <a:solidFill>
            <a:srgbClr val="C00000"/>
          </a:solidFill>
        </p:spPr>
        <p:txBody>
          <a:bodyPr lIns="91425" tIns="91425" rIns="91425" bIns="91425" anchor="ctr" anchorCtr="0">
            <a:noAutofit/>
          </a:bodyPr>
          <a:lstStyle/>
          <a:p>
            <a:pPr lvl="0" algn="ctr" rtl="0">
              <a:spcBef>
                <a:spcPts val="0"/>
              </a:spcBef>
              <a:buNone/>
            </a:pPr>
            <a:r>
              <a:rPr lang="en" dirty="0">
                <a:solidFill>
                  <a:schemeClr val="tx1"/>
                </a:solidFill>
              </a:rPr>
              <a:t>What Data Are Not Reported to the PDMP</a:t>
            </a:r>
          </a:p>
        </p:txBody>
      </p:sp>
      <p:sp>
        <p:nvSpPr>
          <p:cNvPr id="401" name="Shape 401"/>
          <p:cNvSpPr txBox="1">
            <a:spLocks noGrp="1"/>
          </p:cNvSpPr>
          <p:nvPr>
            <p:ph type="body" idx="1"/>
          </p:nvPr>
        </p:nvSpPr>
        <p:spPr>
          <a:xfrm>
            <a:off x="311700" y="1066900"/>
            <a:ext cx="8520600" cy="3793200"/>
          </a:xfrm>
          <a:prstGeom prst="rect">
            <a:avLst/>
          </a:prstGeom>
        </p:spPr>
        <p:txBody>
          <a:bodyPr lIns="91425" tIns="91425" rIns="91425" bIns="91425" anchor="t" anchorCtr="0">
            <a:noAutofit/>
          </a:bodyPr>
          <a:lstStyle/>
          <a:p>
            <a:pPr marR="0" lvl="0" algn="l" rtl="0">
              <a:lnSpc>
                <a:spcPct val="115000"/>
              </a:lnSpc>
              <a:spcBef>
                <a:spcPts val="0"/>
              </a:spcBef>
              <a:spcAft>
                <a:spcPts val="0"/>
              </a:spcAft>
              <a:buNone/>
            </a:pPr>
            <a:r>
              <a:rPr lang="en" sz="1600" dirty="0">
                <a:solidFill>
                  <a:srgbClr val="000000"/>
                </a:solidFill>
              </a:rPr>
              <a:t>Statutorily defined exemptions from the requirement for dispenser to report:</a:t>
            </a:r>
          </a:p>
          <a:p>
            <a:pPr marR="0" lvl="0" algn="l" rtl="0">
              <a:lnSpc>
                <a:spcPct val="115000"/>
              </a:lnSpc>
              <a:spcBef>
                <a:spcPts val="0"/>
              </a:spcBef>
              <a:spcAft>
                <a:spcPts val="0"/>
              </a:spcAft>
              <a:buNone/>
            </a:pPr>
            <a:endParaRPr sz="1600" dirty="0">
              <a:solidFill>
                <a:srgbClr val="000000"/>
              </a:solidFill>
            </a:endParaRPr>
          </a:p>
          <a:p>
            <a:pPr marL="457200" marR="0" lvl="0" indent="-330200" algn="l" rtl="0">
              <a:lnSpc>
                <a:spcPct val="115000"/>
              </a:lnSpc>
              <a:spcBef>
                <a:spcPts val="0"/>
              </a:spcBef>
              <a:spcAft>
                <a:spcPts val="0"/>
              </a:spcAft>
              <a:buClr>
                <a:srgbClr val="000000"/>
              </a:buClr>
              <a:buSzPct val="100000"/>
              <a:buChar char="●"/>
            </a:pPr>
            <a:r>
              <a:rPr lang="en" sz="1600" b="1" dirty="0">
                <a:solidFill>
                  <a:srgbClr val="000000"/>
                </a:solidFill>
              </a:rPr>
              <a:t>Direct administration </a:t>
            </a:r>
            <a:r>
              <a:rPr lang="en" sz="1600" dirty="0">
                <a:solidFill>
                  <a:srgbClr val="000000"/>
                </a:solidFill>
              </a:rPr>
              <a:t>of CDS to a patient</a:t>
            </a:r>
          </a:p>
          <a:p>
            <a:pPr marR="0" lvl="0" algn="l" rtl="0">
              <a:lnSpc>
                <a:spcPct val="115000"/>
              </a:lnSpc>
              <a:spcBef>
                <a:spcPts val="0"/>
              </a:spcBef>
              <a:spcAft>
                <a:spcPts val="0"/>
              </a:spcAft>
              <a:buNone/>
            </a:pPr>
            <a:endParaRPr sz="600" dirty="0">
              <a:solidFill>
                <a:srgbClr val="000000"/>
              </a:solidFill>
            </a:endParaRPr>
          </a:p>
          <a:p>
            <a:pPr marL="457200" marR="0" lvl="0" indent="-330200" algn="l" rtl="0">
              <a:lnSpc>
                <a:spcPct val="115000"/>
              </a:lnSpc>
              <a:spcBef>
                <a:spcPts val="0"/>
              </a:spcBef>
              <a:spcAft>
                <a:spcPts val="0"/>
              </a:spcAft>
              <a:buClr>
                <a:srgbClr val="000000"/>
              </a:buClr>
              <a:buSzPct val="100000"/>
              <a:buChar char="●"/>
            </a:pPr>
            <a:r>
              <a:rPr lang="en" sz="1600" b="1" dirty="0">
                <a:solidFill>
                  <a:srgbClr val="000000"/>
                </a:solidFill>
              </a:rPr>
              <a:t>Drug samples</a:t>
            </a:r>
            <a:r>
              <a:rPr lang="en" sz="1600" dirty="0">
                <a:solidFill>
                  <a:srgbClr val="000000"/>
                </a:solidFill>
              </a:rPr>
              <a:t> provided to a patient</a:t>
            </a:r>
          </a:p>
          <a:p>
            <a:pPr marR="0" lvl="0" algn="l" rtl="0">
              <a:lnSpc>
                <a:spcPct val="115000"/>
              </a:lnSpc>
              <a:spcBef>
                <a:spcPts val="0"/>
              </a:spcBef>
              <a:spcAft>
                <a:spcPts val="0"/>
              </a:spcAft>
              <a:buNone/>
            </a:pPr>
            <a:endParaRPr sz="600" dirty="0">
              <a:solidFill>
                <a:srgbClr val="000000"/>
              </a:solidFill>
            </a:endParaRPr>
          </a:p>
          <a:p>
            <a:pPr marL="457200" marR="0" lvl="0" indent="-330200" algn="l" rtl="0">
              <a:lnSpc>
                <a:spcPct val="115000"/>
              </a:lnSpc>
              <a:spcBef>
                <a:spcPts val="0"/>
              </a:spcBef>
              <a:spcAft>
                <a:spcPts val="0"/>
              </a:spcAft>
              <a:buClr>
                <a:srgbClr val="000000"/>
              </a:buClr>
              <a:buSzPct val="100000"/>
              <a:buChar char="●"/>
            </a:pPr>
            <a:r>
              <a:rPr lang="en" sz="1600" dirty="0">
                <a:solidFill>
                  <a:srgbClr val="000000"/>
                </a:solidFill>
              </a:rPr>
              <a:t>Records from pharmacies that serve only </a:t>
            </a:r>
            <a:r>
              <a:rPr lang="en" sz="1600" b="1" dirty="0">
                <a:solidFill>
                  <a:srgbClr val="000000"/>
                </a:solidFill>
              </a:rPr>
              <a:t>hospital inpatients</a:t>
            </a:r>
          </a:p>
          <a:p>
            <a:pPr marR="0" lvl="0" algn="l" rtl="0">
              <a:lnSpc>
                <a:spcPct val="115000"/>
              </a:lnSpc>
              <a:spcBef>
                <a:spcPts val="0"/>
              </a:spcBef>
              <a:spcAft>
                <a:spcPts val="0"/>
              </a:spcAft>
              <a:buNone/>
            </a:pPr>
            <a:endParaRPr sz="600" b="1" dirty="0">
              <a:solidFill>
                <a:srgbClr val="000000"/>
              </a:solidFill>
            </a:endParaRPr>
          </a:p>
          <a:p>
            <a:pPr marL="457200" marR="0" lvl="0" indent="-330200" algn="l" rtl="0">
              <a:lnSpc>
                <a:spcPct val="115000"/>
              </a:lnSpc>
              <a:spcBef>
                <a:spcPts val="0"/>
              </a:spcBef>
              <a:spcAft>
                <a:spcPts val="0"/>
              </a:spcAft>
              <a:buClr>
                <a:srgbClr val="000000"/>
              </a:buClr>
              <a:buSzPct val="100000"/>
              <a:buChar char="●"/>
            </a:pPr>
            <a:r>
              <a:rPr lang="en" sz="1600" dirty="0">
                <a:solidFill>
                  <a:srgbClr val="000000"/>
                </a:solidFill>
              </a:rPr>
              <a:t>Records from </a:t>
            </a:r>
            <a:r>
              <a:rPr lang="en" sz="1600" b="1" dirty="0">
                <a:solidFill>
                  <a:srgbClr val="000000"/>
                </a:solidFill>
              </a:rPr>
              <a:t>speciality pharmacies</a:t>
            </a:r>
            <a:r>
              <a:rPr lang="en" sz="1600" dirty="0">
                <a:solidFill>
                  <a:srgbClr val="000000"/>
                </a:solidFill>
              </a:rPr>
              <a:t> that are waivered by the Maryland Board of Pharmacy to serve exclusively assisted living, comprehensive care, and developmental disabilities facilities</a:t>
            </a:r>
          </a:p>
          <a:p>
            <a:pPr marR="0" lvl="0" algn="l" rtl="0">
              <a:lnSpc>
                <a:spcPct val="115000"/>
              </a:lnSpc>
              <a:spcBef>
                <a:spcPts val="0"/>
              </a:spcBef>
              <a:spcAft>
                <a:spcPts val="0"/>
              </a:spcAft>
              <a:buNone/>
            </a:pPr>
            <a:endParaRPr sz="600" dirty="0">
              <a:solidFill>
                <a:srgbClr val="000000"/>
              </a:solidFill>
            </a:endParaRPr>
          </a:p>
          <a:p>
            <a:pPr marL="457200" lvl="0" indent="-330200">
              <a:spcAft>
                <a:spcPts val="0"/>
              </a:spcAft>
              <a:buClr>
                <a:srgbClr val="000000"/>
              </a:buClr>
              <a:buSzPct val="100000"/>
              <a:buChar char="●"/>
            </a:pPr>
            <a:r>
              <a:rPr lang="en-US" sz="1600" dirty="0">
                <a:solidFill>
                  <a:srgbClr val="000000"/>
                </a:solidFill>
              </a:rPr>
              <a:t>Dispensing by a pharmacy to </a:t>
            </a:r>
            <a:r>
              <a:rPr lang="en-US" sz="1600" b="1" dirty="0">
                <a:solidFill>
                  <a:srgbClr val="000000"/>
                </a:solidFill>
              </a:rPr>
              <a:t>hospice inpatients</a:t>
            </a:r>
            <a:r>
              <a:rPr lang="en-US" sz="1600" dirty="0">
                <a:solidFill>
                  <a:srgbClr val="000000"/>
                </a:solidFill>
              </a:rPr>
              <a:t> (if approved by DHMH for a waiver)</a:t>
            </a:r>
          </a:p>
          <a:p>
            <a:pPr marL="457200" marR="0" lvl="0" indent="-330200" algn="l" rtl="0">
              <a:lnSpc>
                <a:spcPct val="115000"/>
              </a:lnSpc>
              <a:spcBef>
                <a:spcPts val="0"/>
              </a:spcBef>
              <a:spcAft>
                <a:spcPts val="0"/>
              </a:spcAft>
              <a:buClr>
                <a:srgbClr val="000000"/>
              </a:buClr>
              <a:buSzPct val="100000"/>
              <a:buChar char="●"/>
            </a:pPr>
            <a:r>
              <a:rPr lang="en" sz="1600" b="1" dirty="0">
                <a:solidFill>
                  <a:srgbClr val="000000"/>
                </a:solidFill>
              </a:rPr>
              <a:t>Opioid treatment programs</a:t>
            </a:r>
            <a:r>
              <a:rPr lang="en" sz="1600" dirty="0">
                <a:solidFill>
                  <a:srgbClr val="000000"/>
                </a:solidFill>
              </a:rPr>
              <a:t> (OTPs) / methadone clinics</a:t>
            </a:r>
          </a:p>
          <a:p>
            <a:pPr marR="0" lvl="0" algn="l" rtl="0">
              <a:lnSpc>
                <a:spcPct val="115000"/>
              </a:lnSpc>
              <a:spcBef>
                <a:spcPts val="0"/>
              </a:spcBef>
              <a:spcAft>
                <a:spcPts val="0"/>
              </a:spcAft>
              <a:buNone/>
            </a:pPr>
            <a:endParaRPr sz="600" dirty="0">
              <a:solidFill>
                <a:srgbClr val="000000"/>
              </a:solidFill>
            </a:endParaRPr>
          </a:p>
          <a:p>
            <a:pPr marL="457200" marR="0" lvl="0" indent="-330200" algn="l" rtl="0">
              <a:lnSpc>
                <a:spcPct val="115000"/>
              </a:lnSpc>
              <a:spcBef>
                <a:spcPts val="0"/>
              </a:spcBef>
              <a:spcAft>
                <a:spcPts val="0"/>
              </a:spcAft>
              <a:buClr>
                <a:srgbClr val="000000"/>
              </a:buClr>
              <a:buSzPct val="100000"/>
              <a:buChar char="●"/>
            </a:pPr>
            <a:r>
              <a:rPr lang="en" sz="1600" dirty="0">
                <a:solidFill>
                  <a:srgbClr val="000000"/>
                </a:solidFill>
              </a:rPr>
              <a:t>Dispensing from a </a:t>
            </a:r>
            <a:r>
              <a:rPr lang="en" sz="1600" b="1" dirty="0">
                <a:solidFill>
                  <a:srgbClr val="000000"/>
                </a:solidFill>
              </a:rPr>
              <a:t>veterinary clinic or hospital</a:t>
            </a:r>
          </a:p>
          <a:p>
            <a:pPr marR="0" lvl="0" algn="l" rtl="0">
              <a:lnSpc>
                <a:spcPct val="115000"/>
              </a:lnSpc>
              <a:spcBef>
                <a:spcPts val="0"/>
              </a:spcBef>
              <a:spcAft>
                <a:spcPts val="0"/>
              </a:spcAft>
              <a:buNone/>
            </a:pPr>
            <a:endParaRPr sz="600" b="1" dirty="0">
              <a:solidFill>
                <a:srgbClr val="000000"/>
              </a:solidFill>
            </a:endParaRPr>
          </a:p>
        </p:txBody>
      </p:sp>
      <p:pic>
        <p:nvPicPr>
          <p:cNvPr id="6" name="Picture 2" descr="C:\Users\jacksonk\AppData\Local\Temp\jZip\jZip8217\jZipC1D9\PDMP-01.png"/>
          <p:cNvPicPr>
            <a:picLocks noChangeAspect="1" noChangeArrowheads="1"/>
          </p:cNvPicPr>
          <p:nvPr/>
        </p:nvPicPr>
        <p:blipFill rotWithShape="1">
          <a:blip r:embed="rId3">
            <a:extLst>
              <a:ext uri="{28A0092B-C50C-407E-A947-70E740481C1C}">
                <a14:useLocalDpi xmlns:a14="http://schemas.microsoft.com/office/drawing/2010/main" val="0"/>
              </a:ext>
            </a:extLst>
          </a:blip>
          <a:srcRect l="14521" r="13517"/>
          <a:stretch/>
        </p:blipFill>
        <p:spPr bwMode="auto">
          <a:xfrm>
            <a:off x="8305800" y="4437234"/>
            <a:ext cx="798141" cy="6872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themeOverride>
</file>

<file path=ppt/theme/themeOverride2.xml><?xml version="1.0" encoding="utf-8"?>
<a:themeOverride xmlns:a="http://schemas.openxmlformats.org/drawingml/2006/main">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themeOverride>
</file>

<file path=ppt/theme/themeOverride3.xml><?xml version="1.0" encoding="utf-8"?>
<a:themeOverride xmlns:a="http://schemas.openxmlformats.org/drawingml/2006/main">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themeOverride>
</file>

<file path=ppt/theme/themeOverride4.xml><?xml version="1.0" encoding="utf-8"?>
<a:themeOverride xmlns:a="http://schemas.openxmlformats.org/drawingml/2006/main">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themeOverride>
</file>

<file path=docProps/app.xml><?xml version="1.0" encoding="utf-8"?>
<Properties xmlns="http://schemas.openxmlformats.org/officeDocument/2006/extended-properties" xmlns:vt="http://schemas.openxmlformats.org/officeDocument/2006/docPropsVTypes">
  <TotalTime>535</TotalTime>
  <Words>2885</Words>
  <Application>Microsoft Office PowerPoint</Application>
  <PresentationFormat>On-screen Show (16:9)</PresentationFormat>
  <Paragraphs>278</Paragraphs>
  <Slides>16</Slides>
  <Notes>16</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16</vt:i4>
      </vt:variant>
    </vt:vector>
  </HeadingPairs>
  <TitlesOfParts>
    <vt:vector size="27" baseType="lpstr">
      <vt:lpstr>Average</vt:lpstr>
      <vt:lpstr>Arial</vt:lpstr>
      <vt:lpstr>Oswald</vt:lpstr>
      <vt:lpstr>Calibri</vt:lpstr>
      <vt:lpstr>Wingdings</vt:lpstr>
      <vt:lpstr>Times New Roman</vt:lpstr>
      <vt:lpstr>slate</vt:lpstr>
      <vt:lpstr>3_slate</vt:lpstr>
      <vt:lpstr>4_slate</vt:lpstr>
      <vt:lpstr>1_slate</vt:lpstr>
      <vt:lpstr>slate</vt:lpstr>
      <vt:lpstr>PowerPoint Presentation</vt:lpstr>
      <vt:lpstr>Opioid Deaths in Maryland   </vt:lpstr>
      <vt:lpstr>Overdose Deaths: The Changing Landscape</vt:lpstr>
      <vt:lpstr>Maryland PDMP Goals</vt:lpstr>
      <vt:lpstr>What is the Maryland PDMP</vt:lpstr>
      <vt:lpstr>PDMP as a Clinical Tool</vt:lpstr>
      <vt:lpstr>PDMP as a clinical tool - the team!</vt:lpstr>
      <vt:lpstr>What Data Can Be Found in the PDMP</vt:lpstr>
      <vt:lpstr>What Data Are Not Reported to the PDMP</vt:lpstr>
      <vt:lpstr>PowerPoint Presentation</vt:lpstr>
      <vt:lpstr>PDMP Clinical Users and Terms of Use</vt:lpstr>
      <vt:lpstr>PowerPoint Presentation</vt:lpstr>
      <vt:lpstr>PowerPoint Presentation</vt:lpstr>
      <vt:lpstr>PowerPoint Presentation</vt:lpstr>
      <vt:lpstr>When You Find Something Unexpected in the PDMP</vt:lpstr>
      <vt:lpstr>General and Policy questions about Maryland PDMP  Website: www.marylandpdmp.org   Email: dhmh.pdmp@maryland.gov  Phone: 410-402-8686  Maryland Crisis Hotline 1-800-422-0009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Jackson</dc:creator>
  <cp:lastModifiedBy>Johnross Famisan</cp:lastModifiedBy>
  <cp:revision>49</cp:revision>
  <dcterms:modified xsi:type="dcterms:W3CDTF">2016-12-14T14:23:08Z</dcterms:modified>
</cp:coreProperties>
</file>